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theme/theme11.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1" r:id="rId5"/>
    <p:sldMasterId id="2147483681" r:id="rId6"/>
    <p:sldMasterId id="2147483804" r:id="rId7"/>
    <p:sldMasterId id="2147483869" r:id="rId8"/>
    <p:sldMasterId id="2147483943" r:id="rId9"/>
    <p:sldMasterId id="2147483660" r:id="rId10"/>
    <p:sldMasterId id="2147483959" r:id="rId11"/>
    <p:sldMasterId id="2147483969" r:id="rId12"/>
    <p:sldMasterId id="2147483995" r:id="rId13"/>
    <p:sldMasterId id="2147484013" r:id="rId14"/>
    <p:sldMasterId id="2147484034" r:id="rId15"/>
    <p:sldMasterId id="2147484039" r:id="rId16"/>
    <p:sldMasterId id="2147484098" r:id="rId17"/>
  </p:sldMasterIdLst>
  <p:notesMasterIdLst>
    <p:notesMasterId r:id="rId36"/>
  </p:notesMasterIdLst>
  <p:sldIdLst>
    <p:sldId id="838839909" r:id="rId18"/>
    <p:sldId id="838839904" r:id="rId19"/>
    <p:sldId id="838839882" r:id="rId20"/>
    <p:sldId id="838839883" r:id="rId21"/>
    <p:sldId id="838839884" r:id="rId22"/>
    <p:sldId id="838839886" r:id="rId23"/>
    <p:sldId id="838839888" r:id="rId24"/>
    <p:sldId id="838839889" r:id="rId25"/>
    <p:sldId id="838839890" r:id="rId26"/>
    <p:sldId id="838839891" r:id="rId27"/>
    <p:sldId id="838839892" r:id="rId28"/>
    <p:sldId id="838839893" r:id="rId29"/>
    <p:sldId id="838839908" r:id="rId30"/>
    <p:sldId id="838839897" r:id="rId31"/>
    <p:sldId id="838839844" r:id="rId32"/>
    <p:sldId id="838839875" r:id="rId33"/>
    <p:sldId id="838839830" r:id="rId34"/>
    <p:sldId id="361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lding slide" id="{715690CB-4A57-4DB6-957A-F44DE8F47DFF}">
          <p14:sldIdLst/>
        </p14:section>
        <p14:section name="Presentation Slides" id="{C8BBF647-90DF-4233-9478-6D084C20BB53}">
          <p14:sldIdLst>
            <p14:sldId id="838839909"/>
            <p14:sldId id="838839904"/>
            <p14:sldId id="838839882"/>
            <p14:sldId id="838839883"/>
            <p14:sldId id="838839884"/>
            <p14:sldId id="838839886"/>
            <p14:sldId id="838839888"/>
            <p14:sldId id="838839889"/>
            <p14:sldId id="838839890"/>
            <p14:sldId id="838839891"/>
            <p14:sldId id="838839892"/>
            <p14:sldId id="838839893"/>
            <p14:sldId id="838839908"/>
            <p14:sldId id="838839897"/>
            <p14:sldId id="838839844"/>
            <p14:sldId id="838839875"/>
            <p14:sldId id="838839830"/>
            <p14:sldId id="3615"/>
          </p14:sldIdLst>
        </p14:section>
      </p14:sectionLst>
    </p:ex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634" userDrawn="1">
          <p15:clr>
            <a:srgbClr val="A4A3A4"/>
          </p15:clr>
        </p15:guide>
        <p15:guide id="8" pos="86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916936-8848-69E3-3923-0DE425F43C14}" name="Charlie Fraser - Innovate UK UKRI" initials="CU" userId="S::charlotte.fraser@iuk.ukri.org::51053636-c9e6-4e3f-bb57-057d6a401bbf" providerId="AD"/>
  <p188:author id="{099E7A48-886A-31F9-EF21-474A998B97CD}" name="Rachel Obrike - Innovate UK UKRI" initials="ROIUU" userId="S::Rachel.Obrike@iuk.ukri.org::448efa8f-1f19-4a1c-bd63-422588cf339d" providerId="AD"/>
  <p188:author id="{57A4C550-FC8E-0430-31BD-DEA0B0CD51D3}" name="Anne-Marie Tettey" initials="AT" userId="S::anne-marie.tettey@iuk.ktn-uk.org::3252b20f-11f8-470b-9d30-27f1d71cdeda" providerId="AD"/>
  <p188:author id="{3F5E8257-8119-7277-FF7A-5B56D734EDAF}" name="Alex Taylor - Innovate UK UKRI" initials="ATIUU" userId="S::Alex.Taylor@iuk.ukri.org::a7750b53-6b90-4505-b255-c7ba040ae5a3" providerId="AD"/>
  <p188:author id="{C41C5568-EECC-379B-F71C-7B52B58DBA55}" name="Richard Roberts - Innovate UK UKRI" initials="RRIUU" userId="S::Richard.Roberts@iuk.ukri.org::48eecc35-74a3-4a26-910c-ca6af682d086" providerId="AD"/>
  <p188:author id="{DE951A88-1448-66A1-385B-3D87C750D858}" name="April Rayner - Innovate UK UKRI" initials="AU" userId="S::april.rayner@iuk.ukri.org::55fd19d8-77f1-4d19-ae39-f0c5641b6dbc" providerId="AD"/>
  <p188:author id="{92F61DB3-417B-8702-829A-4CDDCCBC04EA}" name="Dawn Manser - Innovate UK UKRI" initials="DU" userId="S::dawn.manser@iuk.ukri.org::73640a0f-e34e-4e12-a899-2302cdf07390" providerId="AD"/>
  <p188:author id="{C1B5BBCB-2C56-F044-E95B-0DF50A8AD4F2}" name="Alex Taylor - Innovate UK UKRI" initials="AU" userId="S::alex.taylor@iuk.ukri.org::a7750b53-6b90-4505-b255-c7ba040ae5a3" providerId="AD"/>
  <p188:author id="{7BCCA9E1-99ED-0E70-62DC-DB794CEA1E16}" name="Anne-Marie Tettey" initials="AT" userId="S::anne-marie.tettey_iuk.ktn-uk.org#ext#@ukri.onmicrosoft.com::deb507c4-8fb4-4ea1-89c9-79359605c874" providerId="AD"/>
  <p188:author id="{931A8EE8-10FD-018E-5AA9-B3E7D632DA10}" name="Gemma Parmar" initials="GP" userId="S::gemma.parmar_iuk.ktn-uk.org#ext#@ukri.onmicrosoft.com::f8c1ee1e-1817-4d46-a041-b3272f01fc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pril Rayner - Innovate UK UKRI" initials="ARIUU" lastIdx="1" clrIdx="0">
    <p:extLst>
      <p:ext uri="{19B8F6BF-5375-455C-9EA6-DF929625EA0E}">
        <p15:presenceInfo xmlns:p15="http://schemas.microsoft.com/office/powerpoint/2012/main" userId="S::April.Rayner@iuk.ukri.org::55fd19d8-77f1-4d19-ae39-f0c5641b6d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BE2BBB"/>
    <a:srgbClr val="25245B"/>
    <a:srgbClr val="626262"/>
    <a:srgbClr val="2E2C61"/>
    <a:srgbClr val="8A1A9B"/>
    <a:srgbClr val="8F1E8D"/>
    <a:srgbClr val="F8F5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E9393-C5F3-089E-403B-A227BAC5CDF3}" v="10" dt="2024-06-12T16:13:32.410"/>
    <p1510:client id="{65B56D44-4E88-2156-67EE-420A4340248F}" v="2" dt="2024-06-12T08:45:51.655"/>
    <p1510:client id="{95A1BF80-8361-1E0B-7A7C-02E997D852A2}" v="4" dt="2024-06-11T19:13:21.326"/>
    <p1510:client id="{A38DE8A0-D894-4D21-BEC2-CBE5D97C8E83}" v="658" dt="2024-06-11T16:32:07.237"/>
    <p1510:client id="{AF847007-B860-9833-D959-8A4AE3FD3C5C}" v="1" dt="2024-06-11T11:04:01.848"/>
    <p1510:client id="{B0DAF7EF-536E-BE86-BCE5-04A78D12B0E8}" v="224" dt="2024-06-11T17:23:32.559"/>
    <p1510:client id="{DFD24DFE-B2BC-29C6-3616-04C0C8F7CC3E}" v="1" dt="2024-06-11T10:58:57.974"/>
    <p1510:client id="{F552250D-966E-B5C3-B0EF-7DA4D9EF3301}" v="500" dt="2024-06-11T13:46:13.049"/>
    <p1510:client id="{FF778162-6FDC-403E-818E-186F0CF93D42}" v="4" dt="2024-06-12T08:46:22.536"/>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323"/>
        <p:guide pos="325"/>
        <p:guide orient="horz" pos="3974"/>
        <p:guide pos="7355"/>
        <p:guide pos="3840"/>
        <p:guide orient="horz" pos="935"/>
        <p:guide orient="horz" pos="3634"/>
        <p:guide pos="8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viewProps" Target="viewProps.xml"/><Relationship Id="rId21" Type="http://schemas.openxmlformats.org/officeDocument/2006/relationships/slide" Target="slides/slide4.xml"/><Relationship Id="rId34" Type="http://schemas.openxmlformats.org/officeDocument/2006/relationships/slide" Target="slides/slide17.xml"/><Relationship Id="rId42"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3" Type="http://schemas.microsoft.com/office/2018/10/relationships/authors" Target="authors.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21A51-4C64-49EC-BB2D-F98D01C974EC}" type="doc">
      <dgm:prSet loTypeId="urn:microsoft.com/office/officeart/2005/8/layout/list1" loCatId="list" qsTypeId="urn:microsoft.com/office/officeart/2005/8/quickstyle/simple1" qsCatId="simple" csTypeId="urn:microsoft.com/office/officeart/2005/8/colors/colorful2" csCatId="colorful" phldr="1"/>
      <dgm:spPr/>
    </dgm:pt>
    <dgm:pt modelId="{0A0AB00B-EAA9-40DF-AFA7-28B615E850D4}">
      <dgm:prSet phldrT="[Text]" phldr="0" custT="1"/>
      <dgm:spPr/>
      <dgm:t>
        <a:bodyPr spcFirstLastPara="0" vert="horz" wrap="square" lIns="124659" tIns="0" rIns="124659" bIns="0" numCol="1" spcCol="1270" anchor="ctr" anchorCtr="0"/>
        <a:lstStyle/>
        <a:p>
          <a:pPr marL="0" lvl="0" indent="0" algn="l" defTabSz="800100" rtl="0">
            <a:lnSpc>
              <a:spcPct val="90000"/>
            </a:lnSpc>
            <a:spcBef>
              <a:spcPct val="0"/>
            </a:spcBef>
            <a:spcAft>
              <a:spcPct val="35000"/>
            </a:spcAft>
            <a:buNone/>
          </a:pPr>
          <a:r>
            <a:rPr lang="en-GB" sz="1600" kern="1200">
              <a:latin typeface="Arial"/>
              <a:ea typeface="+mn-ea"/>
              <a:cs typeface="+mn-cs"/>
            </a:rPr>
            <a:t> Audio Visual quality </a:t>
          </a:r>
        </a:p>
      </dgm:t>
    </dgm:pt>
    <dgm:pt modelId="{A29B215D-7C79-4171-9577-D26461629453}" type="parTrans" cxnId="{B4CCC2F3-1E1E-4F5A-9F37-1415B79A8E4C}">
      <dgm:prSet/>
      <dgm:spPr/>
      <dgm:t>
        <a:bodyPr/>
        <a:lstStyle/>
        <a:p>
          <a:endParaRPr lang="en-GB"/>
        </a:p>
      </dgm:t>
    </dgm:pt>
    <dgm:pt modelId="{F1FDA4DF-E83A-4356-9BE9-91B4FCB323BA}" type="sibTrans" cxnId="{B4CCC2F3-1E1E-4F5A-9F37-1415B79A8E4C}">
      <dgm:prSet/>
      <dgm:spPr/>
      <dgm:t>
        <a:bodyPr/>
        <a:lstStyle/>
        <a:p>
          <a:endParaRPr lang="en-GB"/>
        </a:p>
      </dgm:t>
    </dgm:pt>
    <dgm:pt modelId="{71E88A26-C637-4E31-916F-98C9BCE3D515}">
      <dgm:prSet phldrT="[Text]" phldr="0" custT="1"/>
      <dgm:spPr/>
      <dgm:t>
        <a:bodyPr spcFirstLastPara="0" vert="horz" wrap="square" lIns="124659" tIns="0" rIns="124659" bIns="0" numCol="1" spcCol="1270" anchor="ctr" anchorCtr="0"/>
        <a:lstStyle/>
        <a:p>
          <a:pPr marL="0" lvl="0" indent="0" algn="l" defTabSz="800100" rtl="0">
            <a:lnSpc>
              <a:spcPct val="90000"/>
            </a:lnSpc>
            <a:spcBef>
              <a:spcPct val="0"/>
            </a:spcBef>
            <a:spcAft>
              <a:spcPct val="35000"/>
            </a:spcAft>
            <a:buNone/>
          </a:pPr>
          <a:r>
            <a:rPr lang="en-GB" sz="1600" kern="1200">
              <a:latin typeface="Arial"/>
              <a:ea typeface="+mn-ea"/>
              <a:cs typeface="+mn-cs"/>
            </a:rPr>
            <a:t> Keep background simple</a:t>
          </a:r>
        </a:p>
      </dgm:t>
    </dgm:pt>
    <dgm:pt modelId="{0FF47103-9E61-4E21-94DF-8D1531AEEB9F}" type="parTrans" cxnId="{C1A85252-FBE7-4A2C-AACE-81B280D0FE23}">
      <dgm:prSet/>
      <dgm:spPr/>
      <dgm:t>
        <a:bodyPr/>
        <a:lstStyle/>
        <a:p>
          <a:endParaRPr lang="en-GB"/>
        </a:p>
      </dgm:t>
    </dgm:pt>
    <dgm:pt modelId="{CF70C26D-8A55-4516-9977-948A7C38751A}" type="sibTrans" cxnId="{C1A85252-FBE7-4A2C-AACE-81B280D0FE23}">
      <dgm:prSet/>
      <dgm:spPr/>
      <dgm:t>
        <a:bodyPr/>
        <a:lstStyle/>
        <a:p>
          <a:endParaRPr lang="en-GB"/>
        </a:p>
      </dgm:t>
    </dgm:pt>
    <dgm:pt modelId="{A1561F7A-A606-4E64-B376-C3D3E07DFFA2}">
      <dgm:prSet phldrT="[Text]" phldr="0" custT="1"/>
      <dgm:spPr>
        <a:solidFill>
          <a:schemeClr val="accent1">
            <a:lumMod val="60000"/>
            <a:lumOff val="40000"/>
          </a:schemeClr>
        </a:solidFill>
        <a:ln>
          <a:solidFill>
            <a:schemeClr val="accent1">
              <a:lumMod val="60000"/>
              <a:lumOff val="40000"/>
            </a:schemeClr>
          </a:solidFill>
        </a:ln>
      </dgm:spPr>
      <dgm:t>
        <a:bodyPr spcFirstLastPara="0" vert="horz" wrap="square" lIns="124659" tIns="0" rIns="124659" bIns="0" numCol="1" spcCol="1270" anchor="ctr" anchorCtr="0"/>
        <a:lstStyle/>
        <a:p>
          <a:pPr marL="0" lvl="0" indent="0" algn="l" defTabSz="800100" rtl="0">
            <a:lnSpc>
              <a:spcPct val="90000"/>
            </a:lnSpc>
            <a:spcBef>
              <a:spcPct val="0"/>
            </a:spcBef>
            <a:spcAft>
              <a:spcPct val="35000"/>
            </a:spcAft>
            <a:buNone/>
          </a:pPr>
          <a:r>
            <a:rPr lang="en-GB" sz="1600" kern="1200">
              <a:latin typeface="Arial"/>
              <a:ea typeface="+mn-ea"/>
              <a:cs typeface="+mn-cs"/>
            </a:rPr>
            <a:t>Plan out your answers and time yourself</a:t>
          </a:r>
        </a:p>
      </dgm:t>
    </dgm:pt>
    <dgm:pt modelId="{B564F249-0057-40D1-9FCC-61E4B5ACB8CD}" type="parTrans" cxnId="{9A39709A-495C-48FA-B456-0D0EBA08168F}">
      <dgm:prSet/>
      <dgm:spPr/>
      <dgm:t>
        <a:bodyPr/>
        <a:lstStyle/>
        <a:p>
          <a:endParaRPr lang="en-GB"/>
        </a:p>
      </dgm:t>
    </dgm:pt>
    <dgm:pt modelId="{63E173F2-C12C-4335-88BB-1CE04ED50DE9}" type="sibTrans" cxnId="{9A39709A-495C-48FA-B456-0D0EBA08168F}">
      <dgm:prSet/>
      <dgm:spPr/>
      <dgm:t>
        <a:bodyPr/>
        <a:lstStyle/>
        <a:p>
          <a:endParaRPr lang="en-GB"/>
        </a:p>
      </dgm:t>
    </dgm:pt>
    <dgm:pt modelId="{5BB05EA5-BE7F-4116-BD2A-FA4ECC4E88E7}">
      <dgm:prSet phldr="0" custT="1"/>
      <dgm:spPr/>
      <dgm:t>
        <a:bodyPr/>
        <a:lstStyle/>
        <a:p>
          <a:pPr marL="171450" indent="-171450" algn="l" defTabSz="800100" rtl="0">
            <a:lnSpc>
              <a:spcPct val="90000"/>
            </a:lnSpc>
            <a:spcBef>
              <a:spcPct val="0"/>
            </a:spcBef>
            <a:spcAft>
              <a:spcPct val="15000"/>
            </a:spcAft>
          </a:pPr>
          <a:r>
            <a:rPr lang="en-GB" sz="1500" kern="1200">
              <a:latin typeface="Arial"/>
              <a:ea typeface="+mn-ea"/>
              <a:cs typeface="Arial"/>
            </a:rPr>
            <a:t>Ensure </a:t>
          </a:r>
          <a:r>
            <a:rPr lang="en-GB" sz="1500" b="1" kern="1200">
              <a:latin typeface="Arial"/>
              <a:ea typeface="+mn-ea"/>
              <a:cs typeface="Arial"/>
            </a:rPr>
            <a:t>Clear Sound</a:t>
          </a:r>
          <a:r>
            <a:rPr lang="en-GB" sz="1500" kern="1200">
              <a:latin typeface="Arial"/>
              <a:ea typeface="+mn-ea"/>
              <a:cs typeface="Arial"/>
            </a:rPr>
            <a:t> and </a:t>
          </a:r>
          <a:r>
            <a:rPr lang="en-GB" sz="1500" b="1" kern="1200">
              <a:latin typeface="Arial"/>
              <a:ea typeface="+mn-ea"/>
              <a:cs typeface="Arial"/>
            </a:rPr>
            <a:t>Good Picture quality</a:t>
          </a:r>
          <a:r>
            <a:rPr lang="en-GB" sz="1500" kern="1200">
              <a:latin typeface="Arial"/>
              <a:ea typeface="+mn-ea"/>
              <a:cs typeface="Arial"/>
            </a:rPr>
            <a:t>.</a:t>
          </a:r>
        </a:p>
      </dgm:t>
    </dgm:pt>
    <dgm:pt modelId="{44BEBBE6-92A8-4522-9581-0752DDC2A405}" type="parTrans" cxnId="{2C238BAA-8223-4505-9C58-D161C5F47A2E}">
      <dgm:prSet/>
      <dgm:spPr/>
      <dgm:t>
        <a:bodyPr/>
        <a:lstStyle/>
        <a:p>
          <a:endParaRPr lang="en-GB"/>
        </a:p>
      </dgm:t>
    </dgm:pt>
    <dgm:pt modelId="{23296C68-133D-4DAF-9B4F-212EABA7CA2D}" type="sibTrans" cxnId="{2C238BAA-8223-4505-9C58-D161C5F47A2E}">
      <dgm:prSet/>
      <dgm:spPr/>
      <dgm:t>
        <a:bodyPr/>
        <a:lstStyle/>
        <a:p>
          <a:endParaRPr lang="en-GB"/>
        </a:p>
      </dgm:t>
    </dgm:pt>
    <dgm:pt modelId="{078CDDD3-9784-434D-A2B1-061B6DE288FE}">
      <dgm:prSet phldr="0" custT="1"/>
      <dgm:spPr/>
      <dgm:t>
        <a:bodyPr/>
        <a:lstStyle/>
        <a:p>
          <a:pPr marL="171450" indent="-171450" algn="l" defTabSz="800100" rtl="0">
            <a:lnSpc>
              <a:spcPct val="90000"/>
            </a:lnSpc>
            <a:spcBef>
              <a:spcPct val="0"/>
            </a:spcBef>
            <a:spcAft>
              <a:spcPct val="15000"/>
            </a:spcAft>
          </a:pPr>
          <a:r>
            <a:rPr lang="en-GB" sz="1500" kern="1200">
              <a:latin typeface="Arial"/>
              <a:ea typeface="+mn-ea"/>
              <a:cs typeface="Arial"/>
            </a:rPr>
            <a:t>If using video of yourself, consider the background you are using</a:t>
          </a:r>
        </a:p>
      </dgm:t>
    </dgm:pt>
    <dgm:pt modelId="{8A7393D7-8C40-4755-A354-B2FDCE38EDE5}" type="parTrans" cxnId="{22D79AA5-EADF-483F-83F1-28C5F4EC8E86}">
      <dgm:prSet/>
      <dgm:spPr/>
      <dgm:t>
        <a:bodyPr/>
        <a:lstStyle/>
        <a:p>
          <a:endParaRPr lang="en-GB"/>
        </a:p>
      </dgm:t>
    </dgm:pt>
    <dgm:pt modelId="{2FF344E1-5DB3-4B7B-B4BC-3ED5636D1926}" type="sibTrans" cxnId="{22D79AA5-EADF-483F-83F1-28C5F4EC8E86}">
      <dgm:prSet/>
      <dgm:spPr/>
      <dgm:t>
        <a:bodyPr/>
        <a:lstStyle/>
        <a:p>
          <a:endParaRPr lang="en-GB"/>
        </a:p>
      </dgm:t>
    </dgm:pt>
    <dgm:pt modelId="{98564C36-31B6-478A-B8F0-2E8672F9846A}">
      <dgm:prSet phldr="0" custT="1"/>
      <dgm:spPr>
        <a:ln>
          <a:solidFill>
            <a:schemeClr val="accent1">
              <a:lumMod val="60000"/>
              <a:lumOff val="40000"/>
            </a:schemeClr>
          </a:solidFill>
        </a:ln>
      </dgm:spPr>
      <dgm: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Feel free to write a script to help guide you when answering the question in video submission. Don't forget to time yourself whilst recording or have a timer set up nearby</a:t>
          </a:r>
        </a:p>
      </dgm:t>
    </dgm:pt>
    <dgm:pt modelId="{56A45980-CEA3-48A1-A455-F1B05863E92C}" type="parTrans" cxnId="{C08790B4-F9C6-49E3-AB19-550B078FB2AC}">
      <dgm:prSet/>
      <dgm:spPr/>
      <dgm:t>
        <a:bodyPr/>
        <a:lstStyle/>
        <a:p>
          <a:endParaRPr lang="en-GB"/>
        </a:p>
      </dgm:t>
    </dgm:pt>
    <dgm:pt modelId="{394D44C8-39AC-4800-A1D7-AB6FD2544F27}" type="sibTrans" cxnId="{C08790B4-F9C6-49E3-AB19-550B078FB2AC}">
      <dgm:prSet/>
      <dgm:spPr/>
      <dgm:t>
        <a:bodyPr/>
        <a:lstStyle/>
        <a:p>
          <a:endParaRPr lang="en-GB"/>
        </a:p>
      </dgm:t>
    </dgm:pt>
    <dgm:pt modelId="{B74DBDEA-FC62-44E7-BBBC-BE9C6F4B03C6}">
      <dgm:prSet phldr="0" custT="1"/>
      <dgm:spPr/>
      <dgm:t>
        <a:bodyPr/>
        <a:lstStyle/>
        <a:p>
          <a:pPr marL="171450" indent="-171450" algn="l" defTabSz="800100" rtl="0">
            <a:lnSpc>
              <a:spcPct val="90000"/>
            </a:lnSpc>
            <a:spcBef>
              <a:spcPct val="0"/>
            </a:spcBef>
            <a:spcAft>
              <a:spcPct val="15000"/>
            </a:spcAft>
          </a:pPr>
          <a:r>
            <a:rPr lang="en-GB" sz="1500" kern="1200">
              <a:latin typeface="Arial"/>
              <a:ea typeface="+mn-ea"/>
              <a:cs typeface="Arial"/>
            </a:rPr>
            <a:t>Test for sound and blurry video. </a:t>
          </a:r>
        </a:p>
      </dgm:t>
    </dgm:pt>
    <dgm:pt modelId="{E34AA9C4-0091-4B71-9E18-E217C672C7C2}" type="parTrans" cxnId="{A28212C9-0E10-40D7-947C-A1F83A291238}">
      <dgm:prSet/>
      <dgm:spPr/>
      <dgm:t>
        <a:bodyPr/>
        <a:lstStyle/>
        <a:p>
          <a:endParaRPr lang="en-GB"/>
        </a:p>
      </dgm:t>
    </dgm:pt>
    <dgm:pt modelId="{1527E677-D86E-4858-8AB9-5F5D984FBE32}" type="sibTrans" cxnId="{A28212C9-0E10-40D7-947C-A1F83A291238}">
      <dgm:prSet/>
      <dgm:spPr/>
      <dgm:t>
        <a:bodyPr/>
        <a:lstStyle/>
        <a:p>
          <a:endParaRPr lang="en-GB"/>
        </a:p>
      </dgm:t>
    </dgm:pt>
    <dgm:pt modelId="{DE5C9C6D-38F1-4936-8D9E-31E81F7540E3}" type="pres">
      <dgm:prSet presAssocID="{50E21A51-4C64-49EC-BB2D-F98D01C974EC}" presName="linear" presStyleCnt="0">
        <dgm:presLayoutVars>
          <dgm:dir/>
          <dgm:animLvl val="lvl"/>
          <dgm:resizeHandles val="exact"/>
        </dgm:presLayoutVars>
      </dgm:prSet>
      <dgm:spPr/>
    </dgm:pt>
    <dgm:pt modelId="{54DDEDC6-12CB-4035-9BA8-EB6CD55AFF72}" type="pres">
      <dgm:prSet presAssocID="{0A0AB00B-EAA9-40DF-AFA7-28B615E850D4}" presName="parentLin" presStyleCnt="0"/>
      <dgm:spPr/>
    </dgm:pt>
    <dgm:pt modelId="{369633B3-D4F3-4015-9786-40BC81A2F1A5}" type="pres">
      <dgm:prSet presAssocID="{0A0AB00B-EAA9-40DF-AFA7-28B615E850D4}" presName="parentLeftMargin" presStyleLbl="node1" presStyleIdx="0" presStyleCnt="3"/>
      <dgm:spPr/>
    </dgm:pt>
    <dgm:pt modelId="{6FA30C78-E2E7-4239-97BB-A3334B1E7838}" type="pres">
      <dgm:prSet presAssocID="{0A0AB00B-EAA9-40DF-AFA7-28B615E850D4}" presName="parentText" presStyleLbl="node1" presStyleIdx="0" presStyleCnt="3">
        <dgm:presLayoutVars>
          <dgm:chMax val="0"/>
          <dgm:bulletEnabled val="1"/>
        </dgm:presLayoutVars>
      </dgm:prSet>
      <dgm:spPr>
        <a:xfrm>
          <a:off x="240726" y="11562"/>
          <a:ext cx="3370172" cy="531360"/>
        </a:xfrm>
        <a:prstGeom prst="roundRect">
          <a:avLst/>
        </a:prstGeom>
      </dgm:spPr>
    </dgm:pt>
    <dgm:pt modelId="{3EB5D1CF-A542-473A-A069-16D48D10C683}" type="pres">
      <dgm:prSet presAssocID="{0A0AB00B-EAA9-40DF-AFA7-28B615E850D4}" presName="negativeSpace" presStyleCnt="0"/>
      <dgm:spPr/>
    </dgm:pt>
    <dgm:pt modelId="{ECBF5F24-124F-482D-8988-4C2305A24AC2}" type="pres">
      <dgm:prSet presAssocID="{0A0AB00B-EAA9-40DF-AFA7-28B615E850D4}" presName="childText" presStyleLbl="conFgAcc1" presStyleIdx="0" presStyleCnt="3">
        <dgm:presLayoutVars>
          <dgm:bulletEnabled val="1"/>
        </dgm:presLayoutVars>
      </dgm:prSet>
      <dgm:spPr>
        <a:xfrm>
          <a:off x="0" y="277242"/>
          <a:ext cx="4814532" cy="751275"/>
        </a:xfrm>
        <a:prstGeom prst="rect">
          <a:avLst/>
        </a:prstGeom>
      </dgm:spPr>
    </dgm:pt>
    <dgm:pt modelId="{C7803B12-1DCD-4288-A195-E076CDC543CE}" type="pres">
      <dgm:prSet presAssocID="{F1FDA4DF-E83A-4356-9BE9-91B4FCB323BA}" presName="spaceBetweenRectangles" presStyleCnt="0"/>
      <dgm:spPr/>
    </dgm:pt>
    <dgm:pt modelId="{33A7FCAA-602E-4C02-8C2E-61506B116512}" type="pres">
      <dgm:prSet presAssocID="{71E88A26-C637-4E31-916F-98C9BCE3D515}" presName="parentLin" presStyleCnt="0"/>
      <dgm:spPr/>
    </dgm:pt>
    <dgm:pt modelId="{74172464-B12E-442C-A3E3-47EBCB790ED2}" type="pres">
      <dgm:prSet presAssocID="{71E88A26-C637-4E31-916F-98C9BCE3D515}" presName="parentLeftMargin" presStyleLbl="node1" presStyleIdx="0" presStyleCnt="3"/>
      <dgm:spPr/>
    </dgm:pt>
    <dgm:pt modelId="{0819126F-3C08-463D-B3A0-D5E3B959518C}" type="pres">
      <dgm:prSet presAssocID="{71E88A26-C637-4E31-916F-98C9BCE3D515}" presName="parentText" presStyleLbl="node1" presStyleIdx="1" presStyleCnt="3">
        <dgm:presLayoutVars>
          <dgm:chMax val="0"/>
          <dgm:bulletEnabled val="1"/>
        </dgm:presLayoutVars>
      </dgm:prSet>
      <dgm:spPr>
        <a:xfrm>
          <a:off x="240726" y="1125717"/>
          <a:ext cx="3370172" cy="531360"/>
        </a:xfrm>
        <a:prstGeom prst="roundRect">
          <a:avLst/>
        </a:prstGeom>
      </dgm:spPr>
    </dgm:pt>
    <dgm:pt modelId="{F0DE45A7-1B8B-4EF5-AD58-AD7CF8546480}" type="pres">
      <dgm:prSet presAssocID="{71E88A26-C637-4E31-916F-98C9BCE3D515}" presName="negativeSpace" presStyleCnt="0"/>
      <dgm:spPr/>
    </dgm:pt>
    <dgm:pt modelId="{9FA0D42D-EBA3-4CDC-A72C-444A250C5F02}" type="pres">
      <dgm:prSet presAssocID="{71E88A26-C637-4E31-916F-98C9BCE3D515}" presName="childText" presStyleLbl="conFgAcc1" presStyleIdx="1" presStyleCnt="3">
        <dgm:presLayoutVars>
          <dgm:bulletEnabled val="1"/>
        </dgm:presLayoutVars>
      </dgm:prSet>
      <dgm:spPr>
        <a:xfrm>
          <a:off x="0" y="1391397"/>
          <a:ext cx="4814532" cy="751275"/>
        </a:xfrm>
        <a:prstGeom prst="rect">
          <a:avLst/>
        </a:prstGeom>
      </dgm:spPr>
    </dgm:pt>
    <dgm:pt modelId="{B5E5AE33-54BC-4672-B696-E0A26437406F}" type="pres">
      <dgm:prSet presAssocID="{CF70C26D-8A55-4516-9977-948A7C38751A}" presName="spaceBetweenRectangles" presStyleCnt="0"/>
      <dgm:spPr/>
    </dgm:pt>
    <dgm:pt modelId="{D09EE8D9-3AD1-46B2-8AED-66CF41B629DE}" type="pres">
      <dgm:prSet presAssocID="{A1561F7A-A606-4E64-B376-C3D3E07DFFA2}" presName="parentLin" presStyleCnt="0"/>
      <dgm:spPr/>
    </dgm:pt>
    <dgm:pt modelId="{92861DAB-AD37-4C30-84ED-C14071F23972}" type="pres">
      <dgm:prSet presAssocID="{A1561F7A-A606-4E64-B376-C3D3E07DFFA2}" presName="parentLeftMargin" presStyleLbl="node1" presStyleIdx="1" presStyleCnt="3"/>
      <dgm:spPr/>
    </dgm:pt>
    <dgm:pt modelId="{E51990BA-0352-4CBA-BBDD-97658DE02C3E}" type="pres">
      <dgm:prSet presAssocID="{A1561F7A-A606-4E64-B376-C3D3E07DFFA2}" presName="parentText" presStyleLbl="node1" presStyleIdx="2" presStyleCnt="3">
        <dgm:presLayoutVars>
          <dgm:chMax val="0"/>
          <dgm:bulletEnabled val="1"/>
        </dgm:presLayoutVars>
      </dgm:prSet>
      <dgm:spPr>
        <a:xfrm>
          <a:off x="240726" y="2239872"/>
          <a:ext cx="3370172" cy="531360"/>
        </a:xfrm>
        <a:prstGeom prst="roundRect">
          <a:avLst/>
        </a:prstGeom>
      </dgm:spPr>
    </dgm:pt>
    <dgm:pt modelId="{BFA70F5B-9969-48F4-B688-6D2ABB80A43A}" type="pres">
      <dgm:prSet presAssocID="{A1561F7A-A606-4E64-B376-C3D3E07DFFA2}" presName="negativeSpace" presStyleCnt="0"/>
      <dgm:spPr/>
    </dgm:pt>
    <dgm:pt modelId="{FC3FECA1-7628-4579-8720-655964B3C285}" type="pres">
      <dgm:prSet presAssocID="{A1561F7A-A606-4E64-B376-C3D3E07DFFA2}" presName="childText" presStyleLbl="conFgAcc1" presStyleIdx="2" presStyleCnt="3" custLinFactNeighborX="-259" custLinFactNeighborY="2814">
        <dgm:presLayoutVars>
          <dgm:bulletEnabled val="1"/>
        </dgm:presLayoutVars>
      </dgm:prSet>
      <dgm:spPr>
        <a:xfrm>
          <a:off x="0" y="2505553"/>
          <a:ext cx="4814532" cy="751275"/>
        </a:xfrm>
        <a:prstGeom prst="rect">
          <a:avLst/>
        </a:prstGeom>
      </dgm:spPr>
    </dgm:pt>
  </dgm:ptLst>
  <dgm:cxnLst>
    <dgm:cxn modelId="{36D65106-1DE5-4DAA-A194-776FB9B0E8E9}" type="presOf" srcId="{078CDDD3-9784-434D-A2B1-061B6DE288FE}" destId="{9FA0D42D-EBA3-4CDC-A72C-444A250C5F02}" srcOrd="0" destOrd="0" presId="urn:microsoft.com/office/officeart/2005/8/layout/list1"/>
    <dgm:cxn modelId="{70D23209-3094-4406-AE77-205CF1176007}" type="presOf" srcId="{71E88A26-C637-4E31-916F-98C9BCE3D515}" destId="{0819126F-3C08-463D-B3A0-D5E3B959518C}" srcOrd="1" destOrd="0" presId="urn:microsoft.com/office/officeart/2005/8/layout/list1"/>
    <dgm:cxn modelId="{BDDFB90B-B288-40B0-AFA3-3C9D4FB4E8B7}" type="presOf" srcId="{0A0AB00B-EAA9-40DF-AFA7-28B615E850D4}" destId="{369633B3-D4F3-4015-9786-40BC81A2F1A5}" srcOrd="0" destOrd="0" presId="urn:microsoft.com/office/officeart/2005/8/layout/list1"/>
    <dgm:cxn modelId="{655A5A10-FEF7-4428-A4F0-6FFAA44420BA}" type="presOf" srcId="{A1561F7A-A606-4E64-B376-C3D3E07DFFA2}" destId="{92861DAB-AD37-4C30-84ED-C14071F23972}" srcOrd="0" destOrd="0" presId="urn:microsoft.com/office/officeart/2005/8/layout/list1"/>
    <dgm:cxn modelId="{FF48B94B-160E-4F9F-A357-45B23F9DD51D}" type="presOf" srcId="{5BB05EA5-BE7F-4116-BD2A-FA4ECC4E88E7}" destId="{ECBF5F24-124F-482D-8988-4C2305A24AC2}" srcOrd="0" destOrd="0" presId="urn:microsoft.com/office/officeart/2005/8/layout/list1"/>
    <dgm:cxn modelId="{C1A85252-FBE7-4A2C-AACE-81B280D0FE23}" srcId="{50E21A51-4C64-49EC-BB2D-F98D01C974EC}" destId="{71E88A26-C637-4E31-916F-98C9BCE3D515}" srcOrd="1" destOrd="0" parTransId="{0FF47103-9E61-4E21-94DF-8D1531AEEB9F}" sibTransId="{CF70C26D-8A55-4516-9977-948A7C38751A}"/>
    <dgm:cxn modelId="{341B569A-3F49-4E37-A819-C7B69272AFD9}" type="presOf" srcId="{71E88A26-C637-4E31-916F-98C9BCE3D515}" destId="{74172464-B12E-442C-A3E3-47EBCB790ED2}" srcOrd="0" destOrd="0" presId="urn:microsoft.com/office/officeart/2005/8/layout/list1"/>
    <dgm:cxn modelId="{9A39709A-495C-48FA-B456-0D0EBA08168F}" srcId="{50E21A51-4C64-49EC-BB2D-F98D01C974EC}" destId="{A1561F7A-A606-4E64-B376-C3D3E07DFFA2}" srcOrd="2" destOrd="0" parTransId="{B564F249-0057-40D1-9FCC-61E4B5ACB8CD}" sibTransId="{63E173F2-C12C-4335-88BB-1CE04ED50DE9}"/>
    <dgm:cxn modelId="{22D79AA5-EADF-483F-83F1-28C5F4EC8E86}" srcId="{71E88A26-C637-4E31-916F-98C9BCE3D515}" destId="{078CDDD3-9784-434D-A2B1-061B6DE288FE}" srcOrd="0" destOrd="0" parTransId="{8A7393D7-8C40-4755-A354-B2FDCE38EDE5}" sibTransId="{2FF344E1-5DB3-4B7B-B4BC-3ED5636D1926}"/>
    <dgm:cxn modelId="{2C238BAA-8223-4505-9C58-D161C5F47A2E}" srcId="{0A0AB00B-EAA9-40DF-AFA7-28B615E850D4}" destId="{5BB05EA5-BE7F-4116-BD2A-FA4ECC4E88E7}" srcOrd="0" destOrd="0" parTransId="{44BEBBE6-92A8-4522-9581-0752DDC2A405}" sibTransId="{23296C68-133D-4DAF-9B4F-212EABA7CA2D}"/>
    <dgm:cxn modelId="{C08790B4-F9C6-49E3-AB19-550B078FB2AC}" srcId="{A1561F7A-A606-4E64-B376-C3D3E07DFFA2}" destId="{98564C36-31B6-478A-B8F0-2E8672F9846A}" srcOrd="0" destOrd="0" parTransId="{56A45980-CEA3-48A1-A455-F1B05863E92C}" sibTransId="{394D44C8-39AC-4800-A1D7-AB6FD2544F27}"/>
    <dgm:cxn modelId="{E82079B7-FEFD-4FB8-B67A-F13DC7C9C9B9}" type="presOf" srcId="{A1561F7A-A606-4E64-B376-C3D3E07DFFA2}" destId="{E51990BA-0352-4CBA-BBDD-97658DE02C3E}" srcOrd="1" destOrd="0" presId="urn:microsoft.com/office/officeart/2005/8/layout/list1"/>
    <dgm:cxn modelId="{6CC5AABB-EE6B-4D87-A319-1C024D159DFC}" type="presOf" srcId="{50E21A51-4C64-49EC-BB2D-F98D01C974EC}" destId="{DE5C9C6D-38F1-4936-8D9E-31E81F7540E3}" srcOrd="0" destOrd="0" presId="urn:microsoft.com/office/officeart/2005/8/layout/list1"/>
    <dgm:cxn modelId="{A28212C9-0E10-40D7-947C-A1F83A291238}" srcId="{0A0AB00B-EAA9-40DF-AFA7-28B615E850D4}" destId="{B74DBDEA-FC62-44E7-BBBC-BE9C6F4B03C6}" srcOrd="1" destOrd="0" parTransId="{E34AA9C4-0091-4B71-9E18-E217C672C7C2}" sibTransId="{1527E677-D86E-4858-8AB9-5F5D984FBE32}"/>
    <dgm:cxn modelId="{AC92F0CD-5C9E-4B6C-BF84-BCC96773E688}" type="presOf" srcId="{B74DBDEA-FC62-44E7-BBBC-BE9C6F4B03C6}" destId="{ECBF5F24-124F-482D-8988-4C2305A24AC2}" srcOrd="0" destOrd="1" presId="urn:microsoft.com/office/officeart/2005/8/layout/list1"/>
    <dgm:cxn modelId="{B4CCC2F3-1E1E-4F5A-9F37-1415B79A8E4C}" srcId="{50E21A51-4C64-49EC-BB2D-F98D01C974EC}" destId="{0A0AB00B-EAA9-40DF-AFA7-28B615E850D4}" srcOrd="0" destOrd="0" parTransId="{A29B215D-7C79-4171-9577-D26461629453}" sibTransId="{F1FDA4DF-E83A-4356-9BE9-91B4FCB323BA}"/>
    <dgm:cxn modelId="{D8E877F4-B416-41B8-A40D-19E726B2E33B}" type="presOf" srcId="{98564C36-31B6-478A-B8F0-2E8672F9846A}" destId="{FC3FECA1-7628-4579-8720-655964B3C285}" srcOrd="0" destOrd="0" presId="urn:microsoft.com/office/officeart/2005/8/layout/list1"/>
    <dgm:cxn modelId="{27F439FF-63DF-46E8-AB02-47BA85938F57}" type="presOf" srcId="{0A0AB00B-EAA9-40DF-AFA7-28B615E850D4}" destId="{6FA30C78-E2E7-4239-97BB-A3334B1E7838}" srcOrd="1" destOrd="0" presId="urn:microsoft.com/office/officeart/2005/8/layout/list1"/>
    <dgm:cxn modelId="{94B084ED-F10F-497C-BA7E-A397E7912767}" type="presParOf" srcId="{DE5C9C6D-38F1-4936-8D9E-31E81F7540E3}" destId="{54DDEDC6-12CB-4035-9BA8-EB6CD55AFF72}" srcOrd="0" destOrd="0" presId="urn:microsoft.com/office/officeart/2005/8/layout/list1"/>
    <dgm:cxn modelId="{EF05614A-A8B7-4D53-AB35-5D1F014A6166}" type="presParOf" srcId="{54DDEDC6-12CB-4035-9BA8-EB6CD55AFF72}" destId="{369633B3-D4F3-4015-9786-40BC81A2F1A5}" srcOrd="0" destOrd="0" presId="urn:microsoft.com/office/officeart/2005/8/layout/list1"/>
    <dgm:cxn modelId="{2757738D-8B28-4F2C-A283-F3C599B0A67F}" type="presParOf" srcId="{54DDEDC6-12CB-4035-9BA8-EB6CD55AFF72}" destId="{6FA30C78-E2E7-4239-97BB-A3334B1E7838}" srcOrd="1" destOrd="0" presId="urn:microsoft.com/office/officeart/2005/8/layout/list1"/>
    <dgm:cxn modelId="{9B94D88D-B95B-498D-9270-0897800D2C64}" type="presParOf" srcId="{DE5C9C6D-38F1-4936-8D9E-31E81F7540E3}" destId="{3EB5D1CF-A542-473A-A069-16D48D10C683}" srcOrd="1" destOrd="0" presId="urn:microsoft.com/office/officeart/2005/8/layout/list1"/>
    <dgm:cxn modelId="{15ABF8DD-EB18-46A0-B7DE-EAF614F56A0E}" type="presParOf" srcId="{DE5C9C6D-38F1-4936-8D9E-31E81F7540E3}" destId="{ECBF5F24-124F-482D-8988-4C2305A24AC2}" srcOrd="2" destOrd="0" presId="urn:microsoft.com/office/officeart/2005/8/layout/list1"/>
    <dgm:cxn modelId="{3293E8ED-94AE-4C92-92A6-321F939AEC97}" type="presParOf" srcId="{DE5C9C6D-38F1-4936-8D9E-31E81F7540E3}" destId="{C7803B12-1DCD-4288-A195-E076CDC543CE}" srcOrd="3" destOrd="0" presId="urn:microsoft.com/office/officeart/2005/8/layout/list1"/>
    <dgm:cxn modelId="{4366B757-42D6-4F40-B2EB-2537D194E96B}" type="presParOf" srcId="{DE5C9C6D-38F1-4936-8D9E-31E81F7540E3}" destId="{33A7FCAA-602E-4C02-8C2E-61506B116512}" srcOrd="4" destOrd="0" presId="urn:microsoft.com/office/officeart/2005/8/layout/list1"/>
    <dgm:cxn modelId="{415F2ED4-24BA-44FC-9B63-017EE37C83F6}" type="presParOf" srcId="{33A7FCAA-602E-4C02-8C2E-61506B116512}" destId="{74172464-B12E-442C-A3E3-47EBCB790ED2}" srcOrd="0" destOrd="0" presId="urn:microsoft.com/office/officeart/2005/8/layout/list1"/>
    <dgm:cxn modelId="{4C4313F7-95A3-4C72-94E2-EB0613A0EE47}" type="presParOf" srcId="{33A7FCAA-602E-4C02-8C2E-61506B116512}" destId="{0819126F-3C08-463D-B3A0-D5E3B959518C}" srcOrd="1" destOrd="0" presId="urn:microsoft.com/office/officeart/2005/8/layout/list1"/>
    <dgm:cxn modelId="{3ACC9DC1-D0CA-4E66-AD76-C28C11B86CDC}" type="presParOf" srcId="{DE5C9C6D-38F1-4936-8D9E-31E81F7540E3}" destId="{F0DE45A7-1B8B-4EF5-AD58-AD7CF8546480}" srcOrd="5" destOrd="0" presId="urn:microsoft.com/office/officeart/2005/8/layout/list1"/>
    <dgm:cxn modelId="{694ADF8E-AF3A-4DC6-A5F9-AE7F9A982930}" type="presParOf" srcId="{DE5C9C6D-38F1-4936-8D9E-31E81F7540E3}" destId="{9FA0D42D-EBA3-4CDC-A72C-444A250C5F02}" srcOrd="6" destOrd="0" presId="urn:microsoft.com/office/officeart/2005/8/layout/list1"/>
    <dgm:cxn modelId="{9F3F6B01-6994-496A-87BB-FC6FFE5FCAD4}" type="presParOf" srcId="{DE5C9C6D-38F1-4936-8D9E-31E81F7540E3}" destId="{B5E5AE33-54BC-4672-B696-E0A26437406F}" srcOrd="7" destOrd="0" presId="urn:microsoft.com/office/officeart/2005/8/layout/list1"/>
    <dgm:cxn modelId="{816BABA4-87E5-4BC5-A49F-CF27FF8BBDE0}" type="presParOf" srcId="{DE5C9C6D-38F1-4936-8D9E-31E81F7540E3}" destId="{D09EE8D9-3AD1-46B2-8AED-66CF41B629DE}" srcOrd="8" destOrd="0" presId="urn:microsoft.com/office/officeart/2005/8/layout/list1"/>
    <dgm:cxn modelId="{14D77A81-819C-4BFD-98CA-33F8C9B1F6A1}" type="presParOf" srcId="{D09EE8D9-3AD1-46B2-8AED-66CF41B629DE}" destId="{92861DAB-AD37-4C30-84ED-C14071F23972}" srcOrd="0" destOrd="0" presId="urn:microsoft.com/office/officeart/2005/8/layout/list1"/>
    <dgm:cxn modelId="{99D73223-4D28-48A6-AC67-C69E3C747D93}" type="presParOf" srcId="{D09EE8D9-3AD1-46B2-8AED-66CF41B629DE}" destId="{E51990BA-0352-4CBA-BBDD-97658DE02C3E}" srcOrd="1" destOrd="0" presId="urn:microsoft.com/office/officeart/2005/8/layout/list1"/>
    <dgm:cxn modelId="{FBCA6B67-41B7-4BDC-BAE0-0BA24EA3C691}" type="presParOf" srcId="{DE5C9C6D-38F1-4936-8D9E-31E81F7540E3}" destId="{BFA70F5B-9969-48F4-B688-6D2ABB80A43A}" srcOrd="9" destOrd="0" presId="urn:microsoft.com/office/officeart/2005/8/layout/list1"/>
    <dgm:cxn modelId="{8CF3EBBF-F477-4C8D-AF48-EE3FCA83CE5B}" type="presParOf" srcId="{DE5C9C6D-38F1-4936-8D9E-31E81F7540E3}" destId="{FC3FECA1-7628-4579-8720-655964B3C28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0E21A51-4C64-49EC-BB2D-F98D01C974EC}" type="doc">
      <dgm:prSet loTypeId="urn:microsoft.com/office/officeart/2005/8/layout/list1" loCatId="list" qsTypeId="urn:microsoft.com/office/officeart/2005/8/quickstyle/simple1" qsCatId="simple" csTypeId="urn:microsoft.com/office/officeart/2005/8/colors/colorful2" csCatId="colorful" phldr="1"/>
      <dgm:spPr/>
    </dgm:pt>
    <dgm:pt modelId="{71E88A26-C637-4E31-916F-98C9BCE3D515}">
      <dgm:prSet phldrT="[Text]" phldr="0" custT="1"/>
      <dgm:spPr>
        <a:xfrm>
          <a:off x="235576" y="1122190"/>
          <a:ext cx="3298074" cy="531360"/>
        </a:xfrm>
      </dgm:spPr>
      <dgm:t>
        <a:bodyPr/>
        <a:lstStyle/>
        <a:p>
          <a:pPr rtl="0">
            <a:buNone/>
          </a:pPr>
          <a:r>
            <a:rPr lang="en-GB" sz="1600">
              <a:latin typeface="Arial"/>
              <a:ea typeface="+mn-ea"/>
              <a:cs typeface="+mn-cs"/>
            </a:rPr>
            <a:t>Practice makes perfect </a:t>
          </a:r>
        </a:p>
      </dgm:t>
    </dgm:pt>
    <dgm:pt modelId="{0FF47103-9E61-4E21-94DF-8D1531AEEB9F}" type="parTrans" cxnId="{C1A85252-FBE7-4A2C-AACE-81B280D0FE23}">
      <dgm:prSet/>
      <dgm:spPr/>
      <dgm:t>
        <a:bodyPr/>
        <a:lstStyle/>
        <a:p>
          <a:endParaRPr lang="en-GB"/>
        </a:p>
      </dgm:t>
    </dgm:pt>
    <dgm:pt modelId="{CF70C26D-8A55-4516-9977-948A7C38751A}" type="sibTrans" cxnId="{C1A85252-FBE7-4A2C-AACE-81B280D0FE23}">
      <dgm:prSet/>
      <dgm:spPr/>
      <dgm:t>
        <a:bodyPr/>
        <a:lstStyle/>
        <a:p>
          <a:endParaRPr lang="en-GB"/>
        </a:p>
      </dgm:t>
    </dgm:pt>
    <dgm:pt modelId="{A1561F7A-A606-4E64-B376-C3D3E07DFFA2}">
      <dgm:prSet phldrT="[Text]" phldr="0" custT="1"/>
      <dgm:spPr>
        <a:xfrm>
          <a:off x="235576" y="2236344"/>
          <a:ext cx="3298074" cy="531360"/>
        </a:xfrm>
        <a:solidFill>
          <a:schemeClr val="accent1">
            <a:lumMod val="60000"/>
            <a:lumOff val="40000"/>
          </a:schemeClr>
        </a:solidFill>
        <a:ln>
          <a:solidFill>
            <a:schemeClr val="accent1">
              <a:lumMod val="60000"/>
              <a:lumOff val="40000"/>
            </a:schemeClr>
          </a:solidFill>
        </a:ln>
      </dgm:spPr>
      <dgm:t>
        <a:bodyPr/>
        <a:lstStyle/>
        <a:p>
          <a:pPr rtl="0">
            <a:buNone/>
          </a:pPr>
          <a:r>
            <a:rPr lang="en-GB" sz="1600">
              <a:latin typeface="Arial"/>
              <a:ea typeface="+mn-ea"/>
              <a:cs typeface="+mn-cs"/>
            </a:rPr>
            <a:t>Don’t forget to upload the link on to IFS</a:t>
          </a:r>
        </a:p>
      </dgm:t>
    </dgm:pt>
    <dgm:pt modelId="{B564F249-0057-40D1-9FCC-61E4B5ACB8CD}" type="parTrans" cxnId="{9A39709A-495C-48FA-B456-0D0EBA08168F}">
      <dgm:prSet/>
      <dgm:spPr/>
      <dgm:t>
        <a:bodyPr/>
        <a:lstStyle/>
        <a:p>
          <a:endParaRPr lang="en-GB"/>
        </a:p>
      </dgm:t>
    </dgm:pt>
    <dgm:pt modelId="{63E173F2-C12C-4335-88BB-1CE04ED50DE9}" type="sibTrans" cxnId="{9A39709A-495C-48FA-B456-0D0EBA08168F}">
      <dgm:prSet/>
      <dgm:spPr/>
      <dgm:t>
        <a:bodyPr/>
        <a:lstStyle/>
        <a:p>
          <a:endParaRPr lang="en-GB"/>
        </a:p>
      </dgm:t>
    </dgm:pt>
    <dgm:pt modelId="{34CD4673-04F2-4EC2-BBF6-6762D4789B90}">
      <dgm:prSet phldr="0" custT="1"/>
      <dgm:spPr>
        <a:xfrm>
          <a:off x="0" y="273714"/>
          <a:ext cx="4711535" cy="751275"/>
        </a:xfrm>
      </dgm:spPr>
      <dgm: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There's only one you so let yourself and your achievements shine!</a:t>
          </a:r>
        </a:p>
      </dgm:t>
    </dgm:pt>
    <dgm:pt modelId="{CC9C478B-FA76-44E3-96EA-11721456ABF8}" type="parTrans" cxnId="{30179B21-BB65-4D6D-9B76-2351A6B38E18}">
      <dgm:prSet/>
      <dgm:spPr/>
      <dgm:t>
        <a:bodyPr/>
        <a:lstStyle/>
        <a:p>
          <a:endParaRPr lang="en-GB"/>
        </a:p>
      </dgm:t>
    </dgm:pt>
    <dgm:pt modelId="{21C6DC2D-4036-454B-9C21-B63D2AC8BC6B}" type="sibTrans" cxnId="{30179B21-BB65-4D6D-9B76-2351A6B38E18}">
      <dgm:prSet/>
      <dgm:spPr/>
      <dgm:t>
        <a:bodyPr/>
        <a:lstStyle/>
        <a:p>
          <a:endParaRPr lang="en-GB"/>
        </a:p>
      </dgm:t>
    </dgm:pt>
    <dgm:pt modelId="{0A0AB00B-EAA9-40DF-AFA7-28B615E850D4}">
      <dgm:prSet phldrT="[Text]" phldr="0" custT="1"/>
      <dgm:spPr>
        <a:xfrm>
          <a:off x="235576" y="8034"/>
          <a:ext cx="3298074" cy="531360"/>
        </a:xfrm>
      </dgm:spPr>
      <dgm:t>
        <a:bodyPr/>
        <a:lstStyle/>
        <a:p>
          <a:pPr rtl="0">
            <a:buNone/>
          </a:pPr>
          <a:r>
            <a:rPr lang="en-GB" sz="1600" b="0">
              <a:latin typeface="Arial"/>
              <a:ea typeface="+mn-ea"/>
              <a:cs typeface="+mn-cs"/>
            </a:rPr>
            <a:t>Be YOU - Authenticity</a:t>
          </a:r>
        </a:p>
      </dgm:t>
    </dgm:pt>
    <dgm:pt modelId="{F1FDA4DF-E83A-4356-9BE9-91B4FCB323BA}" type="sibTrans" cxnId="{B4CCC2F3-1E1E-4F5A-9F37-1415B79A8E4C}">
      <dgm:prSet/>
      <dgm:spPr/>
      <dgm:t>
        <a:bodyPr/>
        <a:lstStyle/>
        <a:p>
          <a:endParaRPr lang="en-GB"/>
        </a:p>
      </dgm:t>
    </dgm:pt>
    <dgm:pt modelId="{A29B215D-7C79-4171-9577-D26461629453}" type="parTrans" cxnId="{B4CCC2F3-1E1E-4F5A-9F37-1415B79A8E4C}">
      <dgm:prSet/>
      <dgm:spPr/>
      <dgm:t>
        <a:bodyPr/>
        <a:lstStyle/>
        <a:p>
          <a:endParaRPr lang="en-GB"/>
        </a:p>
      </dgm:t>
    </dgm:pt>
    <dgm:pt modelId="{C6F7D4B5-442A-4CD2-85B9-D32E08600BBB}">
      <dgm:prSet phldr="0" custT="1"/>
      <dgm:spPr/>
      <dgm: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Practice as many times as you can to get it right within the 3-minute time limit. </a:t>
          </a:r>
        </a:p>
      </dgm:t>
    </dgm:pt>
    <dgm:pt modelId="{F247C76A-1F9B-419F-B4C1-98333CE1D9A9}" type="sibTrans" cxnId="{B23E58EB-90C1-42CF-A2C3-A967FFF7608D}">
      <dgm:prSet/>
      <dgm:spPr/>
      <dgm:t>
        <a:bodyPr/>
        <a:lstStyle/>
        <a:p>
          <a:endParaRPr lang="en-GB"/>
        </a:p>
      </dgm:t>
    </dgm:pt>
    <dgm:pt modelId="{8F1882C3-5E75-4921-8A8C-643B48826ADB}" type="parTrans" cxnId="{B23E58EB-90C1-42CF-A2C3-A967FFF7608D}">
      <dgm:prSet/>
      <dgm:spPr/>
      <dgm:t>
        <a:bodyPr/>
        <a:lstStyle/>
        <a:p>
          <a:endParaRPr lang="en-GB"/>
        </a:p>
      </dgm:t>
    </dgm:pt>
    <dgm:pt modelId="{3217CD4B-34B5-4278-AFC1-014CA7A37CDD}">
      <dgm:prSet phldr="0" custT="1"/>
      <dgm:spPr>
        <a:xfrm>
          <a:off x="0" y="2502025"/>
          <a:ext cx="4711535" cy="751275"/>
        </a:xfrm>
        <a:ln>
          <a:solidFill>
            <a:schemeClr val="accent1">
              <a:lumMod val="60000"/>
              <a:lumOff val="40000"/>
            </a:schemeClr>
          </a:solidFill>
        </a:ln>
      </dgm:spPr>
      <dgm: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Include your YouTube link for question 5 in your IFS application. </a:t>
          </a:r>
        </a:p>
      </dgm:t>
    </dgm:pt>
    <dgm:pt modelId="{5AA22E0F-22F0-44F3-8266-64C2CB1CAB2D}" type="sibTrans" cxnId="{E2895375-EF1F-46AA-A3F0-55E52DFA601D}">
      <dgm:prSet/>
      <dgm:spPr/>
      <dgm:t>
        <a:bodyPr/>
        <a:lstStyle/>
        <a:p>
          <a:endParaRPr lang="en-GB"/>
        </a:p>
      </dgm:t>
    </dgm:pt>
    <dgm:pt modelId="{0632BE33-998A-4DAA-8AFE-6BF12635F97C}" type="parTrans" cxnId="{E2895375-EF1F-46AA-A3F0-55E52DFA601D}">
      <dgm:prSet/>
      <dgm:spPr/>
      <dgm:t>
        <a:bodyPr/>
        <a:lstStyle/>
        <a:p>
          <a:endParaRPr lang="en-GB"/>
        </a:p>
      </dgm:t>
    </dgm:pt>
    <dgm:pt modelId="{8786FA7C-B373-594C-BDFF-E568B662DFA1}">
      <dgm:prSet phldr="0" custT="1"/>
      <dgm:spPr>
        <a:xfrm>
          <a:off x="0" y="2502025"/>
          <a:ext cx="4711535" cy="751275"/>
        </a:xfrm>
        <a:ln>
          <a:solidFill>
            <a:schemeClr val="accent1">
              <a:lumMod val="60000"/>
              <a:lumOff val="40000"/>
            </a:schemeClr>
          </a:solidFill>
        </a:ln>
      </dgm:spPr>
      <dgm: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Double check that the link works and is accessible. </a:t>
          </a:r>
        </a:p>
      </dgm:t>
    </dgm:pt>
    <dgm:pt modelId="{E7B5B751-44D6-FD44-B4F9-E5B8DCFF2A69}" type="parTrans" cxnId="{2E3BA50A-0F45-4245-A1D0-EFEAD8EE19E0}">
      <dgm:prSet/>
      <dgm:spPr/>
      <dgm:t>
        <a:bodyPr/>
        <a:lstStyle/>
        <a:p>
          <a:endParaRPr lang="en-GB"/>
        </a:p>
      </dgm:t>
    </dgm:pt>
    <dgm:pt modelId="{25049535-B7E9-CD4A-90A2-719CBFBB0BFA}" type="sibTrans" cxnId="{2E3BA50A-0F45-4245-A1D0-EFEAD8EE19E0}">
      <dgm:prSet/>
      <dgm:spPr/>
      <dgm:t>
        <a:bodyPr/>
        <a:lstStyle/>
        <a:p>
          <a:endParaRPr lang="en-GB"/>
        </a:p>
      </dgm:t>
    </dgm:pt>
    <dgm:pt modelId="{FA6830F5-BDE6-4816-8B9A-BAB1E838D519}">
      <dgm:prSet phldr="0" custT="1"/>
      <dgm:spPr/>
      <dgm: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Prioritise context and answering the question rather than a fancy production. </a:t>
          </a:r>
        </a:p>
      </dgm:t>
    </dgm:pt>
    <dgm:pt modelId="{37CD6088-18C0-48F0-94C3-4155650432D1}" type="parTrans" cxnId="{D19191C2-A6A4-4A7F-89A6-A7CD8EFD48A7}">
      <dgm:prSet/>
      <dgm:spPr/>
      <dgm:t>
        <a:bodyPr/>
        <a:lstStyle/>
        <a:p>
          <a:endParaRPr lang="en-GB"/>
        </a:p>
      </dgm:t>
    </dgm:pt>
    <dgm:pt modelId="{73B9868B-593A-44DC-8BF8-BD255EFABF6B}" type="sibTrans" cxnId="{D19191C2-A6A4-4A7F-89A6-A7CD8EFD48A7}">
      <dgm:prSet/>
      <dgm:spPr/>
      <dgm:t>
        <a:bodyPr/>
        <a:lstStyle/>
        <a:p>
          <a:endParaRPr lang="en-GB"/>
        </a:p>
      </dgm:t>
    </dgm:pt>
    <dgm:pt modelId="{79CE5429-FAD4-4451-B5C7-BFC70D143878}" type="pres">
      <dgm:prSet presAssocID="{50E21A51-4C64-49EC-BB2D-F98D01C974EC}" presName="linear" presStyleCnt="0">
        <dgm:presLayoutVars>
          <dgm:dir/>
          <dgm:animLvl val="lvl"/>
          <dgm:resizeHandles val="exact"/>
        </dgm:presLayoutVars>
      </dgm:prSet>
      <dgm:spPr/>
    </dgm:pt>
    <dgm:pt modelId="{BCC220DD-F88D-44AB-8AB3-DC9BCFF47A3F}" type="pres">
      <dgm:prSet presAssocID="{0A0AB00B-EAA9-40DF-AFA7-28B615E850D4}" presName="parentLin" presStyleCnt="0"/>
      <dgm:spPr/>
    </dgm:pt>
    <dgm:pt modelId="{3418CC7D-94DB-431F-9F22-88D8176EB738}" type="pres">
      <dgm:prSet presAssocID="{0A0AB00B-EAA9-40DF-AFA7-28B615E850D4}" presName="parentLeftMargin" presStyleLbl="node1" presStyleIdx="0" presStyleCnt="3"/>
      <dgm:spPr>
        <a:prstGeom prst="roundRect">
          <a:avLst/>
        </a:prstGeom>
      </dgm:spPr>
    </dgm:pt>
    <dgm:pt modelId="{A12A29EA-CCFB-4274-96C8-C28DFF7E0E61}" type="pres">
      <dgm:prSet presAssocID="{0A0AB00B-EAA9-40DF-AFA7-28B615E850D4}" presName="parentText" presStyleLbl="node1" presStyleIdx="0" presStyleCnt="3" custScaleY="156288">
        <dgm:presLayoutVars>
          <dgm:chMax val="0"/>
          <dgm:bulletEnabled val="1"/>
        </dgm:presLayoutVars>
      </dgm:prSet>
      <dgm:spPr/>
    </dgm:pt>
    <dgm:pt modelId="{CB794092-6A51-41EB-BB9E-1917F4651B6F}" type="pres">
      <dgm:prSet presAssocID="{0A0AB00B-EAA9-40DF-AFA7-28B615E850D4}" presName="negativeSpace" presStyleCnt="0"/>
      <dgm:spPr/>
    </dgm:pt>
    <dgm:pt modelId="{169574FC-AD56-409A-AB0D-436A408D711B}" type="pres">
      <dgm:prSet presAssocID="{0A0AB00B-EAA9-40DF-AFA7-28B615E850D4}" presName="childText" presStyleLbl="conFgAcc1" presStyleIdx="0" presStyleCnt="3">
        <dgm:presLayoutVars>
          <dgm:bulletEnabled val="1"/>
        </dgm:presLayoutVars>
      </dgm:prSet>
      <dgm:spPr>
        <a:prstGeom prst="rect">
          <a:avLst/>
        </a:prstGeom>
      </dgm:spPr>
    </dgm:pt>
    <dgm:pt modelId="{8E3E8C9B-9CF3-4473-A225-F4CB99CE3906}" type="pres">
      <dgm:prSet presAssocID="{F1FDA4DF-E83A-4356-9BE9-91B4FCB323BA}" presName="spaceBetweenRectangles" presStyleCnt="0"/>
      <dgm:spPr/>
    </dgm:pt>
    <dgm:pt modelId="{D7D647C5-2D36-4479-8007-F5703AF812B8}" type="pres">
      <dgm:prSet presAssocID="{71E88A26-C637-4E31-916F-98C9BCE3D515}" presName="parentLin" presStyleCnt="0"/>
      <dgm:spPr/>
    </dgm:pt>
    <dgm:pt modelId="{0ECD6F7A-57B3-4F5B-8B17-7D85C05844CA}" type="pres">
      <dgm:prSet presAssocID="{71E88A26-C637-4E31-916F-98C9BCE3D515}" presName="parentLeftMargin" presStyleLbl="node1" presStyleIdx="0" presStyleCnt="3"/>
      <dgm:spPr>
        <a:prstGeom prst="roundRect">
          <a:avLst/>
        </a:prstGeom>
      </dgm:spPr>
    </dgm:pt>
    <dgm:pt modelId="{E199244F-5FC9-489B-805D-0FEC4EFFA075}" type="pres">
      <dgm:prSet presAssocID="{71E88A26-C637-4E31-916F-98C9BCE3D515}" presName="parentText" presStyleLbl="node1" presStyleIdx="1" presStyleCnt="3" custScaleY="141171" custLinFactNeighborY="10646">
        <dgm:presLayoutVars>
          <dgm:chMax val="0"/>
          <dgm:bulletEnabled val="1"/>
        </dgm:presLayoutVars>
      </dgm:prSet>
      <dgm:spPr/>
    </dgm:pt>
    <dgm:pt modelId="{80EFACD7-C786-4704-894C-44FF4018A754}" type="pres">
      <dgm:prSet presAssocID="{71E88A26-C637-4E31-916F-98C9BCE3D515}" presName="negativeSpace" presStyleCnt="0"/>
      <dgm:spPr/>
    </dgm:pt>
    <dgm:pt modelId="{2BC5BB58-B4EE-40BF-925E-0419C1BCA0A4}" type="pres">
      <dgm:prSet presAssocID="{71E88A26-C637-4E31-916F-98C9BCE3D515}" presName="childText" presStyleLbl="conFgAcc1" presStyleIdx="1" presStyleCnt="3" custLinFactNeighborY="13196">
        <dgm:presLayoutVars>
          <dgm:bulletEnabled val="1"/>
        </dgm:presLayoutVars>
      </dgm:prSet>
      <dgm:spPr>
        <a:prstGeom prst="rect">
          <a:avLst/>
        </a:prstGeom>
      </dgm:spPr>
    </dgm:pt>
    <dgm:pt modelId="{C07BD029-C68C-4D0D-852D-BD30A140F6C4}" type="pres">
      <dgm:prSet presAssocID="{CF70C26D-8A55-4516-9977-948A7C38751A}" presName="spaceBetweenRectangles" presStyleCnt="0"/>
      <dgm:spPr/>
    </dgm:pt>
    <dgm:pt modelId="{01D008DD-3655-4A3F-AA9E-BB470473E56F}" type="pres">
      <dgm:prSet presAssocID="{A1561F7A-A606-4E64-B376-C3D3E07DFFA2}" presName="parentLin" presStyleCnt="0"/>
      <dgm:spPr/>
    </dgm:pt>
    <dgm:pt modelId="{5F645D02-C1C1-48D8-823F-9F7A2699CD81}" type="pres">
      <dgm:prSet presAssocID="{A1561F7A-A606-4E64-B376-C3D3E07DFFA2}" presName="parentLeftMargin" presStyleLbl="node1" presStyleIdx="1" presStyleCnt="3"/>
      <dgm:spPr>
        <a:prstGeom prst="roundRect">
          <a:avLst/>
        </a:prstGeom>
      </dgm:spPr>
    </dgm:pt>
    <dgm:pt modelId="{8FC3CC1A-0890-43B2-9625-A1640B5E8017}" type="pres">
      <dgm:prSet presAssocID="{A1561F7A-A606-4E64-B376-C3D3E07DFFA2}" presName="parentText" presStyleLbl="node1" presStyleIdx="2" presStyleCnt="3" custScaleX="114338" custScaleY="136369" custLinFactNeighborX="19817" custLinFactNeighborY="-4504">
        <dgm:presLayoutVars>
          <dgm:chMax val="0"/>
          <dgm:bulletEnabled val="1"/>
        </dgm:presLayoutVars>
      </dgm:prSet>
      <dgm:spPr/>
    </dgm:pt>
    <dgm:pt modelId="{3B740561-95B0-43BA-9542-A16263C2D81A}" type="pres">
      <dgm:prSet presAssocID="{A1561F7A-A606-4E64-B376-C3D3E07DFFA2}" presName="negativeSpace" presStyleCnt="0"/>
      <dgm:spPr/>
    </dgm:pt>
    <dgm:pt modelId="{3B3361FF-8B8F-4930-96D5-8B7726C7B718}" type="pres">
      <dgm:prSet presAssocID="{A1561F7A-A606-4E64-B376-C3D3E07DFFA2}" presName="childText" presStyleLbl="conFgAcc1" presStyleIdx="2" presStyleCnt="3" custLinFactY="6091" custLinFactNeighborY="100000">
        <dgm:presLayoutVars>
          <dgm:bulletEnabled val="1"/>
        </dgm:presLayoutVars>
      </dgm:prSet>
      <dgm:spPr>
        <a:prstGeom prst="rect">
          <a:avLst/>
        </a:prstGeom>
      </dgm:spPr>
    </dgm:pt>
  </dgm:ptLst>
  <dgm:cxnLst>
    <dgm:cxn modelId="{2E3BA50A-0F45-4245-A1D0-EFEAD8EE19E0}" srcId="{A1561F7A-A606-4E64-B376-C3D3E07DFFA2}" destId="{8786FA7C-B373-594C-BDFF-E568B662DFA1}" srcOrd="1" destOrd="0" parTransId="{E7B5B751-44D6-FD44-B4F9-E5B8DCFF2A69}" sibTransId="{25049535-B7E9-CD4A-90A2-719CBFBB0BFA}"/>
    <dgm:cxn modelId="{21400A1C-98D8-4C21-88D0-64D47C476FB2}" type="presOf" srcId="{0A0AB00B-EAA9-40DF-AFA7-28B615E850D4}" destId="{A12A29EA-CCFB-4274-96C8-C28DFF7E0E61}" srcOrd="1" destOrd="0" presId="urn:microsoft.com/office/officeart/2005/8/layout/list1"/>
    <dgm:cxn modelId="{30179B21-BB65-4D6D-9B76-2351A6B38E18}" srcId="{0A0AB00B-EAA9-40DF-AFA7-28B615E850D4}" destId="{34CD4673-04F2-4EC2-BBF6-6762D4789B90}" srcOrd="0" destOrd="0" parTransId="{CC9C478B-FA76-44E3-96EA-11721456ABF8}" sibTransId="{21C6DC2D-4036-454B-9C21-B63D2AC8BC6B}"/>
    <dgm:cxn modelId="{7C52C825-2407-411D-8BAA-1DFF7C507A8B}" type="presOf" srcId="{34CD4673-04F2-4EC2-BBF6-6762D4789B90}" destId="{169574FC-AD56-409A-AB0D-436A408D711B}" srcOrd="0" destOrd="0" presId="urn:microsoft.com/office/officeart/2005/8/layout/list1"/>
    <dgm:cxn modelId="{F0F2372B-C411-BE47-A2F5-3AB57A6AD35A}" type="presOf" srcId="{8786FA7C-B373-594C-BDFF-E568B662DFA1}" destId="{3B3361FF-8B8F-4930-96D5-8B7726C7B718}" srcOrd="0" destOrd="1" presId="urn:microsoft.com/office/officeart/2005/8/layout/list1"/>
    <dgm:cxn modelId="{352CF93C-86BD-47A5-A7A5-010A1AAC523A}" type="presOf" srcId="{A1561F7A-A606-4E64-B376-C3D3E07DFFA2}" destId="{8FC3CC1A-0890-43B2-9625-A1640B5E8017}" srcOrd="1" destOrd="0" presId="urn:microsoft.com/office/officeart/2005/8/layout/list1"/>
    <dgm:cxn modelId="{C1A85252-FBE7-4A2C-AACE-81B280D0FE23}" srcId="{50E21A51-4C64-49EC-BB2D-F98D01C974EC}" destId="{71E88A26-C637-4E31-916F-98C9BCE3D515}" srcOrd="1" destOrd="0" parTransId="{0FF47103-9E61-4E21-94DF-8D1531AEEB9F}" sibTransId="{CF70C26D-8A55-4516-9977-948A7C38751A}"/>
    <dgm:cxn modelId="{A8C1D267-8D7C-4761-A67A-7827E275815C}" type="presOf" srcId="{FA6830F5-BDE6-4816-8B9A-BAB1E838D519}" destId="{2BC5BB58-B4EE-40BF-925E-0419C1BCA0A4}" srcOrd="0" destOrd="1" presId="urn:microsoft.com/office/officeart/2005/8/layout/list1"/>
    <dgm:cxn modelId="{E2895375-EF1F-46AA-A3F0-55E52DFA601D}" srcId="{A1561F7A-A606-4E64-B376-C3D3E07DFFA2}" destId="{3217CD4B-34B5-4278-AFC1-014CA7A37CDD}" srcOrd="0" destOrd="0" parTransId="{0632BE33-998A-4DAA-8AFE-6BF12635F97C}" sibTransId="{5AA22E0F-22F0-44F3-8266-64C2CB1CAB2D}"/>
    <dgm:cxn modelId="{83171E7A-C5EC-4B82-A989-8DDE4575F527}" type="presOf" srcId="{C6F7D4B5-442A-4CD2-85B9-D32E08600BBB}" destId="{2BC5BB58-B4EE-40BF-925E-0419C1BCA0A4}" srcOrd="0" destOrd="0" presId="urn:microsoft.com/office/officeart/2005/8/layout/list1"/>
    <dgm:cxn modelId="{FD9F937D-EF3C-4298-ABEF-CEE9F6999C02}" type="presOf" srcId="{50E21A51-4C64-49EC-BB2D-F98D01C974EC}" destId="{79CE5429-FAD4-4451-B5C7-BFC70D143878}" srcOrd="0" destOrd="0" presId="urn:microsoft.com/office/officeart/2005/8/layout/list1"/>
    <dgm:cxn modelId="{D1D8C680-277C-47E3-8E42-0ACB36605617}" type="presOf" srcId="{A1561F7A-A606-4E64-B376-C3D3E07DFFA2}" destId="{5F645D02-C1C1-48D8-823F-9F7A2699CD81}" srcOrd="0" destOrd="0" presId="urn:microsoft.com/office/officeart/2005/8/layout/list1"/>
    <dgm:cxn modelId="{82005189-0F88-4C90-97DC-FEDFB08B877B}" type="presOf" srcId="{71E88A26-C637-4E31-916F-98C9BCE3D515}" destId="{E199244F-5FC9-489B-805D-0FEC4EFFA075}" srcOrd="1" destOrd="0" presId="urn:microsoft.com/office/officeart/2005/8/layout/list1"/>
    <dgm:cxn modelId="{9A39709A-495C-48FA-B456-0D0EBA08168F}" srcId="{50E21A51-4C64-49EC-BB2D-F98D01C974EC}" destId="{A1561F7A-A606-4E64-B376-C3D3E07DFFA2}" srcOrd="2" destOrd="0" parTransId="{B564F249-0057-40D1-9FCC-61E4B5ACB8CD}" sibTransId="{63E173F2-C12C-4335-88BB-1CE04ED50DE9}"/>
    <dgm:cxn modelId="{330F6BA3-7AEC-46ED-BF1B-D24529F77DFB}" type="presOf" srcId="{0A0AB00B-EAA9-40DF-AFA7-28B615E850D4}" destId="{3418CC7D-94DB-431F-9F22-88D8176EB738}" srcOrd="0" destOrd="0" presId="urn:microsoft.com/office/officeart/2005/8/layout/list1"/>
    <dgm:cxn modelId="{D19191C2-A6A4-4A7F-89A6-A7CD8EFD48A7}" srcId="{71E88A26-C637-4E31-916F-98C9BCE3D515}" destId="{FA6830F5-BDE6-4816-8B9A-BAB1E838D519}" srcOrd="1" destOrd="0" parTransId="{37CD6088-18C0-48F0-94C3-4155650432D1}" sibTransId="{73B9868B-593A-44DC-8BF8-BD255EFABF6B}"/>
    <dgm:cxn modelId="{4979ACCF-3ED4-4DE5-A3D4-5E76C11CB42A}" type="presOf" srcId="{71E88A26-C637-4E31-916F-98C9BCE3D515}" destId="{0ECD6F7A-57B3-4F5B-8B17-7D85C05844CA}" srcOrd="0" destOrd="0" presId="urn:microsoft.com/office/officeart/2005/8/layout/list1"/>
    <dgm:cxn modelId="{AACE5DDF-CEFC-437A-A5E5-421CAAF66318}" type="presOf" srcId="{3217CD4B-34B5-4278-AFC1-014CA7A37CDD}" destId="{3B3361FF-8B8F-4930-96D5-8B7726C7B718}" srcOrd="0" destOrd="0" presId="urn:microsoft.com/office/officeart/2005/8/layout/list1"/>
    <dgm:cxn modelId="{B23E58EB-90C1-42CF-A2C3-A967FFF7608D}" srcId="{71E88A26-C637-4E31-916F-98C9BCE3D515}" destId="{C6F7D4B5-442A-4CD2-85B9-D32E08600BBB}" srcOrd="0" destOrd="0" parTransId="{8F1882C3-5E75-4921-8A8C-643B48826ADB}" sibTransId="{F247C76A-1F9B-419F-B4C1-98333CE1D9A9}"/>
    <dgm:cxn modelId="{B4CCC2F3-1E1E-4F5A-9F37-1415B79A8E4C}" srcId="{50E21A51-4C64-49EC-BB2D-F98D01C974EC}" destId="{0A0AB00B-EAA9-40DF-AFA7-28B615E850D4}" srcOrd="0" destOrd="0" parTransId="{A29B215D-7C79-4171-9577-D26461629453}" sibTransId="{F1FDA4DF-E83A-4356-9BE9-91B4FCB323BA}"/>
    <dgm:cxn modelId="{D8F029BF-D2B1-4520-A0E7-F417E29C6C1B}" type="presParOf" srcId="{79CE5429-FAD4-4451-B5C7-BFC70D143878}" destId="{BCC220DD-F88D-44AB-8AB3-DC9BCFF47A3F}" srcOrd="0" destOrd="0" presId="urn:microsoft.com/office/officeart/2005/8/layout/list1"/>
    <dgm:cxn modelId="{7C1843D1-D418-4458-B520-7FCBFD706DDB}" type="presParOf" srcId="{BCC220DD-F88D-44AB-8AB3-DC9BCFF47A3F}" destId="{3418CC7D-94DB-431F-9F22-88D8176EB738}" srcOrd="0" destOrd="0" presId="urn:microsoft.com/office/officeart/2005/8/layout/list1"/>
    <dgm:cxn modelId="{2B0CEEC0-F92E-4F6F-ACC2-9B0D0036F8DF}" type="presParOf" srcId="{BCC220DD-F88D-44AB-8AB3-DC9BCFF47A3F}" destId="{A12A29EA-CCFB-4274-96C8-C28DFF7E0E61}" srcOrd="1" destOrd="0" presId="urn:microsoft.com/office/officeart/2005/8/layout/list1"/>
    <dgm:cxn modelId="{CD2E8CBB-C8B5-4A38-AE06-C982875234ED}" type="presParOf" srcId="{79CE5429-FAD4-4451-B5C7-BFC70D143878}" destId="{CB794092-6A51-41EB-BB9E-1917F4651B6F}" srcOrd="1" destOrd="0" presId="urn:microsoft.com/office/officeart/2005/8/layout/list1"/>
    <dgm:cxn modelId="{532B863B-9A31-44EC-BBC0-B0402F3AB146}" type="presParOf" srcId="{79CE5429-FAD4-4451-B5C7-BFC70D143878}" destId="{169574FC-AD56-409A-AB0D-436A408D711B}" srcOrd="2" destOrd="0" presId="urn:microsoft.com/office/officeart/2005/8/layout/list1"/>
    <dgm:cxn modelId="{55A506DC-57BF-4F62-AB7F-F5034C9231B2}" type="presParOf" srcId="{79CE5429-FAD4-4451-B5C7-BFC70D143878}" destId="{8E3E8C9B-9CF3-4473-A225-F4CB99CE3906}" srcOrd="3" destOrd="0" presId="urn:microsoft.com/office/officeart/2005/8/layout/list1"/>
    <dgm:cxn modelId="{3E4EAA08-5218-4536-8509-9D92E92711E1}" type="presParOf" srcId="{79CE5429-FAD4-4451-B5C7-BFC70D143878}" destId="{D7D647C5-2D36-4479-8007-F5703AF812B8}" srcOrd="4" destOrd="0" presId="urn:microsoft.com/office/officeart/2005/8/layout/list1"/>
    <dgm:cxn modelId="{697A00E0-2FA9-4270-B752-725E7A75629A}" type="presParOf" srcId="{D7D647C5-2D36-4479-8007-F5703AF812B8}" destId="{0ECD6F7A-57B3-4F5B-8B17-7D85C05844CA}" srcOrd="0" destOrd="0" presId="urn:microsoft.com/office/officeart/2005/8/layout/list1"/>
    <dgm:cxn modelId="{EFE0C3D1-4EE9-439E-AC39-BA11909A099F}" type="presParOf" srcId="{D7D647C5-2D36-4479-8007-F5703AF812B8}" destId="{E199244F-5FC9-489B-805D-0FEC4EFFA075}" srcOrd="1" destOrd="0" presId="urn:microsoft.com/office/officeart/2005/8/layout/list1"/>
    <dgm:cxn modelId="{28BA1545-A78E-4197-9DFB-5E7F6BEFEFA9}" type="presParOf" srcId="{79CE5429-FAD4-4451-B5C7-BFC70D143878}" destId="{80EFACD7-C786-4704-894C-44FF4018A754}" srcOrd="5" destOrd="0" presId="urn:microsoft.com/office/officeart/2005/8/layout/list1"/>
    <dgm:cxn modelId="{38B16FEC-7BE7-4E5B-9B59-FF5450D51630}" type="presParOf" srcId="{79CE5429-FAD4-4451-B5C7-BFC70D143878}" destId="{2BC5BB58-B4EE-40BF-925E-0419C1BCA0A4}" srcOrd="6" destOrd="0" presId="urn:microsoft.com/office/officeart/2005/8/layout/list1"/>
    <dgm:cxn modelId="{A7D5CC99-14E7-440A-A860-5727D9750A80}" type="presParOf" srcId="{79CE5429-FAD4-4451-B5C7-BFC70D143878}" destId="{C07BD029-C68C-4D0D-852D-BD30A140F6C4}" srcOrd="7" destOrd="0" presId="urn:microsoft.com/office/officeart/2005/8/layout/list1"/>
    <dgm:cxn modelId="{E99B969F-D2CD-4694-BC43-2C8D1B531A69}" type="presParOf" srcId="{79CE5429-FAD4-4451-B5C7-BFC70D143878}" destId="{01D008DD-3655-4A3F-AA9E-BB470473E56F}" srcOrd="8" destOrd="0" presId="urn:microsoft.com/office/officeart/2005/8/layout/list1"/>
    <dgm:cxn modelId="{24F896D0-F5C4-4F5A-A187-17A16B159E01}" type="presParOf" srcId="{01D008DD-3655-4A3F-AA9E-BB470473E56F}" destId="{5F645D02-C1C1-48D8-823F-9F7A2699CD81}" srcOrd="0" destOrd="0" presId="urn:microsoft.com/office/officeart/2005/8/layout/list1"/>
    <dgm:cxn modelId="{7594327E-EC04-4173-9F3E-DB8B3E6B9168}" type="presParOf" srcId="{01D008DD-3655-4A3F-AA9E-BB470473E56F}" destId="{8FC3CC1A-0890-43B2-9625-A1640B5E8017}" srcOrd="1" destOrd="0" presId="urn:microsoft.com/office/officeart/2005/8/layout/list1"/>
    <dgm:cxn modelId="{35ECFB4F-7998-4CBB-8BAB-61F64C320D2A}" type="presParOf" srcId="{79CE5429-FAD4-4451-B5C7-BFC70D143878}" destId="{3B740561-95B0-43BA-9542-A16263C2D81A}" srcOrd="9" destOrd="0" presId="urn:microsoft.com/office/officeart/2005/8/layout/list1"/>
    <dgm:cxn modelId="{F5D74A85-3AB7-405D-AE60-C11D82689FA5}" type="presParOf" srcId="{79CE5429-FAD4-4451-B5C7-BFC70D143878}" destId="{3B3361FF-8B8F-4930-96D5-8B7726C7B718}"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F5F24-124F-482D-8988-4C2305A24AC2}">
      <dsp:nvSpPr>
        <dsp:cNvPr id="0" name=""/>
        <dsp:cNvSpPr/>
      </dsp:nvSpPr>
      <dsp:spPr>
        <a:xfrm>
          <a:off x="0" y="317370"/>
          <a:ext cx="5607731" cy="960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5222" tIns="416560" rIns="435222" bIns="106680" numCol="1" spcCol="1270" anchor="t" anchorCtr="0">
          <a:noAutofi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Ensure </a:t>
          </a:r>
          <a:r>
            <a:rPr lang="en-GB" sz="1500" b="1" kern="1200">
              <a:latin typeface="Arial"/>
              <a:ea typeface="+mn-ea"/>
              <a:cs typeface="Arial"/>
            </a:rPr>
            <a:t>Clear Sound</a:t>
          </a:r>
          <a:r>
            <a:rPr lang="en-GB" sz="1500" kern="1200">
              <a:latin typeface="Arial"/>
              <a:ea typeface="+mn-ea"/>
              <a:cs typeface="Arial"/>
            </a:rPr>
            <a:t> and </a:t>
          </a:r>
          <a:r>
            <a:rPr lang="en-GB" sz="1500" b="1" kern="1200">
              <a:latin typeface="Arial"/>
              <a:ea typeface="+mn-ea"/>
              <a:cs typeface="Arial"/>
            </a:rPr>
            <a:t>Good Picture quality</a:t>
          </a:r>
          <a:r>
            <a:rPr lang="en-GB" sz="1500" kern="1200">
              <a:latin typeface="Arial"/>
              <a:ea typeface="+mn-ea"/>
              <a:cs typeface="Arial"/>
            </a:rPr>
            <a:t>.</a:t>
          </a:r>
        </a:p>
        <a:p>
          <a:pPr marL="171450" lvl="1" indent="-171450" algn="l" defTabSz="800100" rtl="0">
            <a:lnSpc>
              <a:spcPct val="90000"/>
            </a:lnSpc>
            <a:spcBef>
              <a:spcPct val="0"/>
            </a:spcBef>
            <a:spcAft>
              <a:spcPct val="15000"/>
            </a:spcAft>
            <a:buChar char="•"/>
          </a:pPr>
          <a:r>
            <a:rPr lang="en-GB" sz="1500" kern="1200">
              <a:latin typeface="Arial"/>
              <a:ea typeface="+mn-ea"/>
              <a:cs typeface="Arial"/>
            </a:rPr>
            <a:t>Test for sound and blurry video. </a:t>
          </a:r>
        </a:p>
      </dsp:txBody>
      <dsp:txXfrm>
        <a:off x="0" y="317370"/>
        <a:ext cx="5607731" cy="960750"/>
      </dsp:txXfrm>
    </dsp:sp>
    <dsp:sp modelId="{6FA30C78-E2E7-4239-97BB-A3334B1E7838}">
      <dsp:nvSpPr>
        <dsp:cNvPr id="0" name=""/>
        <dsp:cNvSpPr/>
      </dsp:nvSpPr>
      <dsp:spPr>
        <a:xfrm>
          <a:off x="280386" y="22170"/>
          <a:ext cx="3925411" cy="590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59" tIns="0" rIns="124659" bIns="0" numCol="1" spcCol="1270" anchor="ctr" anchorCtr="0">
          <a:noAutofit/>
        </a:bodyPr>
        <a:lstStyle/>
        <a:p>
          <a:pPr marL="0" lvl="0" indent="0" algn="l" defTabSz="800100" rtl="0">
            <a:lnSpc>
              <a:spcPct val="90000"/>
            </a:lnSpc>
            <a:spcBef>
              <a:spcPct val="0"/>
            </a:spcBef>
            <a:spcAft>
              <a:spcPct val="35000"/>
            </a:spcAft>
            <a:buNone/>
          </a:pPr>
          <a:r>
            <a:rPr lang="en-GB" sz="1600" kern="1200">
              <a:latin typeface="Arial"/>
              <a:ea typeface="+mn-ea"/>
              <a:cs typeface="+mn-cs"/>
            </a:rPr>
            <a:t> Audio Visual quality </a:t>
          </a:r>
        </a:p>
      </dsp:txBody>
      <dsp:txXfrm>
        <a:off x="309207" y="50991"/>
        <a:ext cx="3867769" cy="532757"/>
      </dsp:txXfrm>
    </dsp:sp>
    <dsp:sp modelId="{9FA0D42D-EBA3-4CDC-A72C-444A250C5F02}">
      <dsp:nvSpPr>
        <dsp:cNvPr id="0" name=""/>
        <dsp:cNvSpPr/>
      </dsp:nvSpPr>
      <dsp:spPr>
        <a:xfrm>
          <a:off x="0" y="1681321"/>
          <a:ext cx="5607731" cy="929250"/>
        </a:xfrm>
        <a:prstGeom prst="rect">
          <a:avLst/>
        </a:prstGeom>
        <a:solidFill>
          <a:schemeClr val="lt1">
            <a:alpha val="90000"/>
            <a:hueOff val="0"/>
            <a:satOff val="0"/>
            <a:lumOff val="0"/>
            <a:alphaOff val="0"/>
          </a:schemeClr>
        </a:solidFill>
        <a:ln w="12700" cap="flat" cmpd="sng" algn="ctr">
          <a:solidFill>
            <a:schemeClr val="accent2">
              <a:hueOff val="-5569734"/>
              <a:satOff val="-11776"/>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5222" tIns="416560" rIns="435222" bIns="106680" numCol="1" spcCol="1270" anchor="t" anchorCtr="0">
          <a:noAutofi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If using video of yourself, consider the background you are using</a:t>
          </a:r>
        </a:p>
      </dsp:txBody>
      <dsp:txXfrm>
        <a:off x="0" y="1681321"/>
        <a:ext cx="5607731" cy="929250"/>
      </dsp:txXfrm>
    </dsp:sp>
    <dsp:sp modelId="{0819126F-3C08-463D-B3A0-D5E3B959518C}">
      <dsp:nvSpPr>
        <dsp:cNvPr id="0" name=""/>
        <dsp:cNvSpPr/>
      </dsp:nvSpPr>
      <dsp:spPr>
        <a:xfrm>
          <a:off x="280386" y="1386121"/>
          <a:ext cx="3925411" cy="590399"/>
        </a:xfrm>
        <a:prstGeom prst="roundRect">
          <a:avLst/>
        </a:prstGeom>
        <a:solidFill>
          <a:schemeClr val="accent2">
            <a:hueOff val="-5569734"/>
            <a:satOff val="-11776"/>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59" tIns="0" rIns="124659" bIns="0" numCol="1" spcCol="1270" anchor="ctr" anchorCtr="0">
          <a:noAutofit/>
        </a:bodyPr>
        <a:lstStyle/>
        <a:p>
          <a:pPr marL="0" lvl="0" indent="0" algn="l" defTabSz="800100" rtl="0">
            <a:lnSpc>
              <a:spcPct val="90000"/>
            </a:lnSpc>
            <a:spcBef>
              <a:spcPct val="0"/>
            </a:spcBef>
            <a:spcAft>
              <a:spcPct val="35000"/>
            </a:spcAft>
            <a:buNone/>
          </a:pPr>
          <a:r>
            <a:rPr lang="en-GB" sz="1600" kern="1200">
              <a:latin typeface="Arial"/>
              <a:ea typeface="+mn-ea"/>
              <a:cs typeface="+mn-cs"/>
            </a:rPr>
            <a:t> Keep background simple</a:t>
          </a:r>
        </a:p>
      </dsp:txBody>
      <dsp:txXfrm>
        <a:off x="309207" y="1414942"/>
        <a:ext cx="3867769" cy="532757"/>
      </dsp:txXfrm>
    </dsp:sp>
    <dsp:sp modelId="{FC3FECA1-7628-4579-8720-655964B3C285}">
      <dsp:nvSpPr>
        <dsp:cNvPr id="0" name=""/>
        <dsp:cNvSpPr/>
      </dsp:nvSpPr>
      <dsp:spPr>
        <a:xfrm>
          <a:off x="0" y="3022077"/>
          <a:ext cx="5607731" cy="1323000"/>
        </a:xfrm>
        <a:prstGeom prst="rect">
          <a:avLst/>
        </a:prstGeom>
        <a:solidFill>
          <a:schemeClr val="lt1">
            <a:alpha val="90000"/>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5222" tIns="416560" rIns="435222" bIns="106680" numCol="1" spcCol="1270" anchor="t" anchorCtr="0">
          <a:noAutofi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Feel free to write a script to help guide you when answering the question in video submission. Don't forget to time yourself whilst recording or have a timer set up nearby</a:t>
          </a:r>
        </a:p>
      </dsp:txBody>
      <dsp:txXfrm>
        <a:off x="0" y="3022077"/>
        <a:ext cx="5607731" cy="1323000"/>
      </dsp:txXfrm>
    </dsp:sp>
    <dsp:sp modelId="{E51990BA-0352-4CBA-BBDD-97658DE02C3E}">
      <dsp:nvSpPr>
        <dsp:cNvPr id="0" name=""/>
        <dsp:cNvSpPr/>
      </dsp:nvSpPr>
      <dsp:spPr>
        <a:xfrm>
          <a:off x="280386" y="2718571"/>
          <a:ext cx="3925411" cy="590399"/>
        </a:xfrm>
        <a:prstGeom prst="roundRect">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59" tIns="0" rIns="124659" bIns="0" numCol="1" spcCol="1270" anchor="ctr" anchorCtr="0">
          <a:noAutofit/>
        </a:bodyPr>
        <a:lstStyle/>
        <a:p>
          <a:pPr marL="0" lvl="0" indent="0" algn="l" defTabSz="800100" rtl="0">
            <a:lnSpc>
              <a:spcPct val="90000"/>
            </a:lnSpc>
            <a:spcBef>
              <a:spcPct val="0"/>
            </a:spcBef>
            <a:spcAft>
              <a:spcPct val="35000"/>
            </a:spcAft>
            <a:buNone/>
          </a:pPr>
          <a:r>
            <a:rPr lang="en-GB" sz="1600" kern="1200">
              <a:latin typeface="Arial"/>
              <a:ea typeface="+mn-ea"/>
              <a:cs typeface="+mn-cs"/>
            </a:rPr>
            <a:t>Plan out your answers and time yourself</a:t>
          </a:r>
        </a:p>
      </dsp:txBody>
      <dsp:txXfrm>
        <a:off x="309207" y="2747392"/>
        <a:ext cx="3867769" cy="532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574FC-AD56-409A-AB0D-436A408D711B}">
      <dsp:nvSpPr>
        <dsp:cNvPr id="0" name=""/>
        <dsp:cNvSpPr/>
      </dsp:nvSpPr>
      <dsp:spPr>
        <a:xfrm>
          <a:off x="0" y="516280"/>
          <a:ext cx="5303229" cy="793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1589" tIns="291592" rIns="411589" bIns="106680" numCol="1" spcCol="1270" anchor="t" anchorCtr="0">
          <a:noAutofi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There's only one you so let yourself and your achievements shine!</a:t>
          </a:r>
        </a:p>
      </dsp:txBody>
      <dsp:txXfrm>
        <a:off x="0" y="516280"/>
        <a:ext cx="5303229" cy="793800"/>
      </dsp:txXfrm>
    </dsp:sp>
    <dsp:sp modelId="{A12A29EA-CCFB-4274-96C8-C28DFF7E0E61}">
      <dsp:nvSpPr>
        <dsp:cNvPr id="0" name=""/>
        <dsp:cNvSpPr/>
      </dsp:nvSpPr>
      <dsp:spPr>
        <a:xfrm>
          <a:off x="265161" y="77013"/>
          <a:ext cx="3712260" cy="6459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15" tIns="0" rIns="140315" bIns="0" numCol="1" spcCol="1270" anchor="ctr" anchorCtr="0">
          <a:noAutofit/>
        </a:bodyPr>
        <a:lstStyle/>
        <a:p>
          <a:pPr marL="0" lvl="0" indent="0" algn="l" defTabSz="711200" rtl="0">
            <a:lnSpc>
              <a:spcPct val="90000"/>
            </a:lnSpc>
            <a:spcBef>
              <a:spcPct val="0"/>
            </a:spcBef>
            <a:spcAft>
              <a:spcPct val="35000"/>
            </a:spcAft>
            <a:buNone/>
          </a:pPr>
          <a:r>
            <a:rPr lang="en-GB" sz="1600" b="0" kern="1200">
              <a:latin typeface="Arial"/>
              <a:ea typeface="+mn-ea"/>
              <a:cs typeface="+mn-cs"/>
            </a:rPr>
            <a:t>Be YOU - Authenticity</a:t>
          </a:r>
        </a:p>
      </dsp:txBody>
      <dsp:txXfrm>
        <a:off x="296692" y="108544"/>
        <a:ext cx="3649198" cy="582845"/>
      </dsp:txXfrm>
    </dsp:sp>
    <dsp:sp modelId="{2BC5BB58-B4EE-40BF-925E-0419C1BCA0A4}">
      <dsp:nvSpPr>
        <dsp:cNvPr id="0" name=""/>
        <dsp:cNvSpPr/>
      </dsp:nvSpPr>
      <dsp:spPr>
        <a:xfrm>
          <a:off x="0" y="1772448"/>
          <a:ext cx="5303229" cy="1234799"/>
        </a:xfrm>
        <a:prstGeom prst="rect">
          <a:avLst/>
        </a:prstGeom>
        <a:solidFill>
          <a:schemeClr val="lt1">
            <a:alpha val="90000"/>
            <a:hueOff val="0"/>
            <a:satOff val="0"/>
            <a:lumOff val="0"/>
            <a:alphaOff val="0"/>
          </a:schemeClr>
        </a:solidFill>
        <a:ln w="12700" cap="flat" cmpd="sng" algn="ctr">
          <a:solidFill>
            <a:schemeClr val="accent2">
              <a:hueOff val="-5569734"/>
              <a:satOff val="-11776"/>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1589" tIns="291592" rIns="411589" bIns="106680" numCol="1" spcCol="1270" anchor="t" anchorCtr="0">
          <a:noAutofi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Practice as many times as you can to get it right within the 3-minute time limit. </a:t>
          </a:r>
        </a:p>
        <a:p>
          <a:pPr marL="171450" lvl="1" indent="-171450" algn="l" defTabSz="800100" rtl="0">
            <a:lnSpc>
              <a:spcPct val="90000"/>
            </a:lnSpc>
            <a:spcBef>
              <a:spcPct val="0"/>
            </a:spcBef>
            <a:spcAft>
              <a:spcPct val="15000"/>
            </a:spcAft>
            <a:buChar char="•"/>
          </a:pPr>
          <a:r>
            <a:rPr lang="en-GB" sz="1500" kern="1200">
              <a:latin typeface="Arial"/>
              <a:ea typeface="+mn-ea"/>
              <a:cs typeface="Arial"/>
            </a:rPr>
            <a:t>Prioritise context and answering the question rather than a fancy production. </a:t>
          </a:r>
        </a:p>
      </dsp:txBody>
      <dsp:txXfrm>
        <a:off x="0" y="1772448"/>
        <a:ext cx="5303229" cy="1234799"/>
      </dsp:txXfrm>
    </dsp:sp>
    <dsp:sp modelId="{E199244F-5FC9-489B-805D-0FEC4EFFA075}">
      <dsp:nvSpPr>
        <dsp:cNvPr id="0" name=""/>
        <dsp:cNvSpPr/>
      </dsp:nvSpPr>
      <dsp:spPr>
        <a:xfrm>
          <a:off x="265161" y="1429678"/>
          <a:ext cx="3712260" cy="583431"/>
        </a:xfrm>
        <a:prstGeom prst="roundRect">
          <a:avLst/>
        </a:prstGeom>
        <a:solidFill>
          <a:schemeClr val="accent2">
            <a:hueOff val="-5569734"/>
            <a:satOff val="-11776"/>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15" tIns="0" rIns="140315" bIns="0" numCol="1" spcCol="1270" anchor="ctr" anchorCtr="0">
          <a:noAutofit/>
        </a:bodyPr>
        <a:lstStyle/>
        <a:p>
          <a:pPr marL="0" lvl="0" indent="0" algn="l" defTabSz="711200" rtl="0">
            <a:lnSpc>
              <a:spcPct val="90000"/>
            </a:lnSpc>
            <a:spcBef>
              <a:spcPct val="0"/>
            </a:spcBef>
            <a:spcAft>
              <a:spcPct val="35000"/>
            </a:spcAft>
            <a:buNone/>
          </a:pPr>
          <a:r>
            <a:rPr lang="en-GB" sz="1600" kern="1200">
              <a:latin typeface="Arial"/>
              <a:ea typeface="+mn-ea"/>
              <a:cs typeface="+mn-cs"/>
            </a:rPr>
            <a:t>Practice makes perfect </a:t>
          </a:r>
        </a:p>
      </dsp:txBody>
      <dsp:txXfrm>
        <a:off x="293642" y="1458159"/>
        <a:ext cx="3655298" cy="526469"/>
      </dsp:txXfrm>
    </dsp:sp>
    <dsp:sp modelId="{3B3361FF-8B8F-4930-96D5-8B7726C7B718}">
      <dsp:nvSpPr>
        <dsp:cNvPr id="0" name=""/>
        <dsp:cNvSpPr/>
      </dsp:nvSpPr>
      <dsp:spPr>
        <a:xfrm>
          <a:off x="0" y="3506832"/>
          <a:ext cx="5303229" cy="1036350"/>
        </a:xfrm>
        <a:prstGeom prst="rect">
          <a:avLst/>
        </a:prstGeom>
        <a:solidFill>
          <a:schemeClr val="lt1">
            <a:alpha val="90000"/>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1589" tIns="291592" rIns="411589" bIns="106680" numCol="1" spcCol="1270" anchor="t" anchorCtr="0">
          <a:noAutofit/>
        </a:bodyPr>
        <a:lstStyle/>
        <a:p>
          <a:pPr marL="171450" lvl="1" indent="-171450" algn="l" defTabSz="800100" rtl="0">
            <a:lnSpc>
              <a:spcPct val="90000"/>
            </a:lnSpc>
            <a:spcBef>
              <a:spcPct val="0"/>
            </a:spcBef>
            <a:spcAft>
              <a:spcPct val="15000"/>
            </a:spcAft>
            <a:buChar char="•"/>
          </a:pPr>
          <a:r>
            <a:rPr lang="en-GB" sz="1500" kern="1200">
              <a:latin typeface="Arial"/>
              <a:ea typeface="+mn-ea"/>
              <a:cs typeface="Arial"/>
            </a:rPr>
            <a:t>Include your YouTube link for question 5 in your IFS application. </a:t>
          </a:r>
        </a:p>
        <a:p>
          <a:pPr marL="171450" lvl="1" indent="-171450" algn="l" defTabSz="800100" rtl="0">
            <a:lnSpc>
              <a:spcPct val="90000"/>
            </a:lnSpc>
            <a:spcBef>
              <a:spcPct val="0"/>
            </a:spcBef>
            <a:spcAft>
              <a:spcPct val="15000"/>
            </a:spcAft>
            <a:buChar char="•"/>
          </a:pPr>
          <a:r>
            <a:rPr lang="en-GB" sz="1500" kern="1200">
              <a:latin typeface="Arial"/>
              <a:ea typeface="+mn-ea"/>
              <a:cs typeface="Arial"/>
            </a:rPr>
            <a:t>Double check that the link works and is accessible. </a:t>
          </a:r>
        </a:p>
      </dsp:txBody>
      <dsp:txXfrm>
        <a:off x="0" y="3506832"/>
        <a:ext cx="5303229" cy="1036350"/>
      </dsp:txXfrm>
    </dsp:sp>
    <dsp:sp modelId="{8FC3CC1A-0890-43B2-9625-A1640B5E8017}">
      <dsp:nvSpPr>
        <dsp:cNvPr id="0" name=""/>
        <dsp:cNvSpPr/>
      </dsp:nvSpPr>
      <dsp:spPr>
        <a:xfrm>
          <a:off x="317708" y="3054258"/>
          <a:ext cx="4244524" cy="563585"/>
        </a:xfrm>
        <a:prstGeom prst="roundRect">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15" tIns="0" rIns="140315" bIns="0" numCol="1" spcCol="1270" anchor="ctr" anchorCtr="0">
          <a:noAutofit/>
        </a:bodyPr>
        <a:lstStyle/>
        <a:p>
          <a:pPr marL="0" lvl="0" indent="0" algn="l" defTabSz="711200" rtl="0">
            <a:lnSpc>
              <a:spcPct val="90000"/>
            </a:lnSpc>
            <a:spcBef>
              <a:spcPct val="0"/>
            </a:spcBef>
            <a:spcAft>
              <a:spcPct val="35000"/>
            </a:spcAft>
            <a:buNone/>
          </a:pPr>
          <a:r>
            <a:rPr lang="en-GB" sz="1600" kern="1200">
              <a:latin typeface="Arial"/>
              <a:ea typeface="+mn-ea"/>
              <a:cs typeface="+mn-cs"/>
            </a:rPr>
            <a:t>Don’t forget to upload the link on to IFS</a:t>
          </a:r>
        </a:p>
      </dsp:txBody>
      <dsp:txXfrm>
        <a:off x="345220" y="3081770"/>
        <a:ext cx="4189500" cy="50856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6/14/24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3440817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21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30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373392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23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solidFill>
                <a:srgbClr val="62626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01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rtl="0" fontAlgn="base"/>
            <a:endParaRPr lang="en-US" sz="1800" b="1" dirty="0">
              <a:highlight>
                <a:srgbClr val="FFFFFF"/>
              </a:highlight>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CBCCE3-6458-47B0-99EA-4882DA176B7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300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7C7A7DAD-29AC-4FE4-B12E-464D629EC503}" type="slidenum">
              <a:rPr lang="en-GB" smtClean="0"/>
              <a:t>17</a:t>
            </a:fld>
            <a:endParaRPr lang="en-GB"/>
          </a:p>
        </p:txBody>
      </p:sp>
    </p:spTree>
    <p:extLst>
      <p:ext uri="{BB962C8B-B14F-4D97-AF65-F5344CB8AC3E}">
        <p14:creationId xmlns:p14="http://schemas.microsoft.com/office/powerpoint/2010/main" val="186930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12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84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72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9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14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329304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66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32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13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F052F0FB-3D49-9D4F-97C6-7260B436500D}" type="datetime1">
              <a:rPr lang="en-GB" smtClean="0"/>
              <a:t>14/06/2024</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09404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9"/>
        <p:cNvGrpSpPr/>
        <p:nvPr/>
      </p:nvGrpSpPr>
      <p:grpSpPr>
        <a:xfrm>
          <a:off x="0" y="0"/>
          <a:ext cx="0" cy="0"/>
          <a:chOff x="0" y="0"/>
          <a:chExt cx="0" cy="0"/>
        </a:xfrm>
      </p:grpSpPr>
      <p:sp>
        <p:nvSpPr>
          <p:cNvPr id="100" name="Google Shape;100;p16"/>
          <p:cNvSpPr>
            <a:spLocks noGrp="1"/>
          </p:cNvSpPr>
          <p:nvPr>
            <p:ph type="pic" idx="2"/>
          </p:nvPr>
        </p:nvSpPr>
        <p:spPr>
          <a:xfrm>
            <a:off x="1361591" y="2616354"/>
            <a:ext cx="887413" cy="889000"/>
          </a:xfrm>
          <a:prstGeom prst="rect">
            <a:avLst/>
          </a:prstGeom>
          <a:noFill/>
          <a:ln>
            <a:noFill/>
          </a:ln>
        </p:spPr>
      </p:sp>
      <p:sp>
        <p:nvSpPr>
          <p:cNvPr id="101" name="Google Shape;101;p16"/>
          <p:cNvSpPr>
            <a:spLocks noGrp="1"/>
          </p:cNvSpPr>
          <p:nvPr>
            <p:ph type="pic" idx="3"/>
          </p:nvPr>
        </p:nvSpPr>
        <p:spPr>
          <a:xfrm>
            <a:off x="4420929" y="2616354"/>
            <a:ext cx="887413" cy="889000"/>
          </a:xfrm>
          <a:prstGeom prst="rect">
            <a:avLst/>
          </a:prstGeom>
          <a:noFill/>
          <a:ln>
            <a:noFill/>
          </a:ln>
        </p:spPr>
      </p:sp>
      <p:sp>
        <p:nvSpPr>
          <p:cNvPr id="102" name="Google Shape;102;p16"/>
          <p:cNvSpPr>
            <a:spLocks noGrp="1"/>
          </p:cNvSpPr>
          <p:nvPr>
            <p:ph type="pic" idx="4"/>
          </p:nvPr>
        </p:nvSpPr>
        <p:spPr>
          <a:xfrm>
            <a:off x="7407299" y="2616354"/>
            <a:ext cx="887413" cy="889000"/>
          </a:xfrm>
          <a:prstGeom prst="rect">
            <a:avLst/>
          </a:prstGeom>
          <a:noFill/>
          <a:ln>
            <a:noFill/>
          </a:ln>
        </p:spPr>
      </p:sp>
      <p:sp>
        <p:nvSpPr>
          <p:cNvPr id="103" name="Google Shape;103;p16"/>
          <p:cNvSpPr>
            <a:spLocks noGrp="1"/>
          </p:cNvSpPr>
          <p:nvPr>
            <p:ph type="pic" idx="5"/>
          </p:nvPr>
        </p:nvSpPr>
        <p:spPr>
          <a:xfrm>
            <a:off x="10456949" y="2616354"/>
            <a:ext cx="887413" cy="889000"/>
          </a:xfrm>
          <a:prstGeom prst="rect">
            <a:avLst/>
          </a:prstGeom>
          <a:noFill/>
          <a:ln>
            <a:noFill/>
          </a:ln>
        </p:spPr>
      </p:sp>
      <p:sp>
        <p:nvSpPr>
          <p:cNvPr id="104" name="Google Shape;104;p16"/>
          <p:cNvSpPr txBox="1">
            <a:spLocks noGrp="1"/>
          </p:cNvSpPr>
          <p:nvPr>
            <p:ph type="body" idx="1"/>
          </p:nvPr>
        </p:nvSpPr>
        <p:spPr>
          <a:xfrm>
            <a:off x="439643" y="4491306"/>
            <a:ext cx="2158999"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body" idx="6"/>
          </p:nvPr>
        </p:nvSpPr>
        <p:spPr>
          <a:xfrm>
            <a:off x="3580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
          <p:cNvSpPr txBox="1">
            <a:spLocks noGrp="1"/>
          </p:cNvSpPr>
          <p:nvPr>
            <p:ph type="body" idx="7"/>
          </p:nvPr>
        </p:nvSpPr>
        <p:spPr>
          <a:xfrm>
            <a:off x="6628138"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body" idx="8"/>
          </p:nvPr>
        </p:nvSpPr>
        <p:spPr>
          <a:xfrm>
            <a:off x="9676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6"/>
          <p:cNvSpPr txBox="1">
            <a:spLocks noGrp="1"/>
          </p:cNvSpPr>
          <p:nvPr>
            <p:ph type="body" idx="9"/>
          </p:nvPr>
        </p:nvSpPr>
        <p:spPr>
          <a:xfrm>
            <a:off x="233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6"/>
          <p:cNvSpPr txBox="1">
            <a:spLocks noGrp="1"/>
          </p:cNvSpPr>
          <p:nvPr>
            <p:ph type="body" idx="13"/>
          </p:nvPr>
        </p:nvSpPr>
        <p:spPr>
          <a:xfrm>
            <a:off x="3281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6"/>
          <p:cNvSpPr txBox="1">
            <a:spLocks noGrp="1"/>
          </p:cNvSpPr>
          <p:nvPr>
            <p:ph type="body" idx="14"/>
          </p:nvPr>
        </p:nvSpPr>
        <p:spPr>
          <a:xfrm>
            <a:off x="6326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body" idx="15"/>
          </p:nvPr>
        </p:nvSpPr>
        <p:spPr>
          <a:xfrm>
            <a:off x="9374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664610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cSld name="3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F860-3767-4679-AF0F-CEBD0F9878C7}"/>
              </a:ext>
            </a:extLst>
          </p:cNvPr>
          <p:cNvSpPr>
            <a:spLocks noGrp="1"/>
          </p:cNvSpPr>
          <p:nvPr>
            <p:ph type="ctrTitle"/>
          </p:nvPr>
        </p:nvSpPr>
        <p:spPr>
          <a:xfrm>
            <a:off x="461932" y="2578494"/>
            <a:ext cx="11288959" cy="687220"/>
          </a:xfrm>
          <a:prstGeom prst="rect">
            <a:avLst/>
          </a:prstGeom>
        </p:spPr>
        <p:txBody>
          <a:bodyPr anchor="b">
            <a:normAutofit/>
          </a:bodyPr>
          <a:lstStyle>
            <a:lvl1pPr algn="l">
              <a:defRPr sz="40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F494B52-F280-4EB7-B65B-4B01C6118243}"/>
              </a:ext>
            </a:extLst>
          </p:cNvPr>
          <p:cNvSpPr>
            <a:spLocks noGrp="1"/>
          </p:cNvSpPr>
          <p:nvPr>
            <p:ph type="subTitle" idx="1"/>
          </p:nvPr>
        </p:nvSpPr>
        <p:spPr>
          <a:xfrm>
            <a:off x="461931" y="3430420"/>
            <a:ext cx="11288959" cy="573630"/>
          </a:xfrm>
          <a:prstGeom prst="rect">
            <a:avLst/>
          </a:prstGeo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6FFB08E6-4E48-4113-B5AB-FD68C739D492}"/>
              </a:ext>
            </a:extLst>
          </p:cNvPr>
          <p:cNvSpPr>
            <a:spLocks noGrp="1"/>
          </p:cNvSpPr>
          <p:nvPr>
            <p:ph type="body" sz="quarter" idx="10" hasCustomPrompt="1"/>
          </p:nvPr>
        </p:nvSpPr>
        <p:spPr>
          <a:xfrm>
            <a:off x="461963" y="4543602"/>
            <a:ext cx="11288712" cy="334786"/>
          </a:xfrm>
          <a:prstGeom prst="rect">
            <a:avLst/>
          </a:prstGeom>
        </p:spPr>
        <p:txBody>
          <a:bodyPr>
            <a:normAutofit/>
          </a:bodyPr>
          <a:lstStyle>
            <a:lvl1pPr marL="0" indent="0">
              <a:buNone/>
              <a:defRPr sz="1500"/>
            </a:lvl1pPr>
          </a:lstStyle>
          <a:p>
            <a:pPr lvl="0"/>
            <a:r>
              <a:rPr lang="en-GB"/>
              <a:t>Presenter name</a:t>
            </a:r>
          </a:p>
        </p:txBody>
      </p:sp>
      <p:pic>
        <p:nvPicPr>
          <p:cNvPr id="5" name="Picture 4">
            <a:extLst>
              <a:ext uri="{FF2B5EF4-FFF2-40B4-BE49-F238E27FC236}">
                <a16:creationId xmlns:a16="http://schemas.microsoft.com/office/drawing/2014/main" id="{B0BF7546-67BF-4484-97E1-E3E49CC68F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7236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751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28256811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2182404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1477499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844373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39751470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39978525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139881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131903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8132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37665960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844475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36432836-7458-4EE2-A94D-D6198C110D06}" type="datetimeFigureOut">
              <a:rPr lang="en-GB" smtClean="0"/>
              <a:t>14/06/2024</a:t>
            </a:fld>
            <a:endParaRPr lang="en-GB"/>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EDCF414E-4419-46EB-AE1F-D31B33DADDC5}" type="slidenum">
              <a:rPr lang="en-GB" smtClean="0"/>
              <a:t>‹#›</a:t>
            </a:fld>
            <a:endParaRPr lang="en-GB"/>
          </a:p>
        </p:txBody>
      </p:sp>
    </p:spTree>
    <p:extLst>
      <p:ext uri="{BB962C8B-B14F-4D97-AF65-F5344CB8AC3E}">
        <p14:creationId xmlns:p14="http://schemas.microsoft.com/office/powerpoint/2010/main" val="1954233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962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534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2349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1F27428-FED5-8544-B08E-879628B3B8A3}" type="slidenum">
              <a:rPr lang="en-US" smtClean="0"/>
              <a:t>‹#›</a:t>
            </a:fld>
            <a:endParaRPr lang="en-US"/>
          </a:p>
        </p:txBody>
      </p:sp>
      <p:sp>
        <p:nvSpPr>
          <p:cNvPr id="10" name="Content Placeholder 2"/>
          <p:cNvSpPr>
            <a:spLocks noGrp="1"/>
          </p:cNvSpPr>
          <p:nvPr>
            <p:ph idx="1"/>
          </p:nvPr>
        </p:nvSpPr>
        <p:spPr>
          <a:xfrm>
            <a:off x="624000" y="1702471"/>
            <a:ext cx="10910019" cy="459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9613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811692988"/>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APC – basic slid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BB9ED591-D208-1F40-A954-2676BBEC66BB}"/>
              </a:ext>
            </a:extLst>
          </p:cNvPr>
          <p:cNvSpPr>
            <a:spLocks noGrp="1"/>
          </p:cNvSpPr>
          <p:nvPr>
            <p:ph sz="quarter" idx="11" hasCustomPrompt="1"/>
          </p:nvPr>
        </p:nvSpPr>
        <p:spPr>
          <a:xfrm>
            <a:off x="533352" y="1349651"/>
            <a:ext cx="11148402" cy="4990437"/>
          </a:xfrm>
          <a:prstGeom prst="rect">
            <a:avLst/>
          </a:prstGeom>
        </p:spPr>
        <p:txBody>
          <a:bodyPr/>
          <a:lstStyle>
            <a:lvl1pPr>
              <a:defRPr lang="en-GB" sz="1455" smtClean="0">
                <a:solidFill>
                  <a:schemeClr val="accent5"/>
                </a:solidFill>
                <a:effectLst/>
              </a:defRPr>
            </a:lvl1pPr>
          </a:lstStyle>
          <a:p>
            <a:r>
              <a:rPr lang="en-GB">
                <a:effectLst/>
                <a:latin typeface="Arial" panose="020B0604020202020204" pitchFamily="34" charset="0"/>
              </a:rPr>
              <a:t>Click to add content</a:t>
            </a:r>
          </a:p>
        </p:txBody>
      </p:sp>
      <p:sp>
        <p:nvSpPr>
          <p:cNvPr id="18" name="Text Placeholder 22">
            <a:extLst>
              <a:ext uri="{FF2B5EF4-FFF2-40B4-BE49-F238E27FC236}">
                <a16:creationId xmlns:a16="http://schemas.microsoft.com/office/drawing/2014/main" id="{908FDF79-A7B3-E141-AD26-10E28E8183E1}"/>
              </a:ext>
            </a:extLst>
          </p:cNvPr>
          <p:cNvSpPr>
            <a:spLocks noGrp="1"/>
          </p:cNvSpPr>
          <p:nvPr>
            <p:ph type="body" sz="quarter" idx="13" hasCustomPrompt="1"/>
          </p:nvPr>
        </p:nvSpPr>
        <p:spPr>
          <a:xfrm>
            <a:off x="533351" y="471703"/>
            <a:ext cx="9876231" cy="793879"/>
          </a:xfrm>
          <a:prstGeom prst="rect">
            <a:avLst/>
          </a:prstGeom>
        </p:spPr>
        <p:txBody>
          <a:bodyPr/>
          <a:lstStyle>
            <a:lvl1pPr>
              <a:defRPr sz="1940" b="1">
                <a:solidFill>
                  <a:srgbClr val="474C55"/>
                </a:solidFill>
              </a:defRPr>
            </a:lvl1pPr>
          </a:lstStyle>
          <a:p>
            <a:pPr lvl="0"/>
            <a:r>
              <a:rPr lang="en-GB"/>
              <a:t>Slide Title</a:t>
            </a:r>
          </a:p>
        </p:txBody>
      </p:sp>
      <p:pic>
        <p:nvPicPr>
          <p:cNvPr id="5" name="Picture 4" descr="A close up of a sign&#10;&#10;Description automatically generated">
            <a:extLst>
              <a:ext uri="{FF2B5EF4-FFF2-40B4-BE49-F238E27FC236}">
                <a16:creationId xmlns:a16="http://schemas.microsoft.com/office/drawing/2014/main" id="{157C2CD2-3048-74C6-5ED4-F70E7AF7E10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624677" y="254357"/>
            <a:ext cx="1293908" cy="448386"/>
          </a:xfrm>
          <a:prstGeom prst="rect">
            <a:avLst/>
          </a:prstGeom>
        </p:spPr>
      </p:pic>
    </p:spTree>
    <p:extLst>
      <p:ext uri="{BB962C8B-B14F-4D97-AF65-F5344CB8AC3E}">
        <p14:creationId xmlns:p14="http://schemas.microsoft.com/office/powerpoint/2010/main" val="30128778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3_Main" preserve="1" userDrawn="1">
  <p:cSld name="3_Main">
    <p:bg>
      <p:bgPr>
        <a:solidFill>
          <a:schemeClr val="bg1">
            <a:alpha val="0"/>
          </a:schemeClr>
        </a:solidFill>
        <a:effectLst/>
      </p:bgPr>
    </p:bg>
    <p:spTree>
      <p:nvGrpSpPr>
        <p:cNvPr id="1" name="Shape 26"/>
        <p:cNvGrpSpPr/>
        <p:nvPr/>
      </p:nvGrpSpPr>
      <p:grpSpPr>
        <a:xfrm>
          <a:off x="0" y="0"/>
          <a:ext cx="0" cy="0"/>
          <a:chOff x="0" y="0"/>
          <a:chExt cx="0" cy="0"/>
        </a:xfrm>
      </p:grpSpPr>
      <p:sp>
        <p:nvSpPr>
          <p:cNvPr id="3" name="Graphic 3">
            <a:extLst>
              <a:ext uri="{FF2B5EF4-FFF2-40B4-BE49-F238E27FC236}">
                <a16:creationId xmlns:a16="http://schemas.microsoft.com/office/drawing/2014/main" id="{0ABF2801-D3CD-5BF5-89DD-87A7EE176294}"/>
              </a:ext>
            </a:extLst>
          </p:cNvPr>
          <p:cNvSpPr/>
          <p:nvPr userDrawn="1"/>
        </p:nvSpPr>
        <p:spPr>
          <a:xfrm>
            <a:off x="0" y="-1"/>
            <a:ext cx="12192000" cy="5802319"/>
          </a:xfrm>
          <a:custGeom>
            <a:avLst/>
            <a:gdLst>
              <a:gd name="connsiteX0" fmla="*/ 0 w 12192000"/>
              <a:gd name="connsiteY0" fmla="*/ 0 h 5802319"/>
              <a:gd name="connsiteX1" fmla="*/ 12192000 w 12192000"/>
              <a:gd name="connsiteY1" fmla="*/ 0 h 5802319"/>
              <a:gd name="connsiteX2" fmla="*/ 12192000 w 12192000"/>
              <a:gd name="connsiteY2" fmla="*/ 5802320 h 5802319"/>
              <a:gd name="connsiteX3" fmla="*/ 0 w 12192000"/>
              <a:gd name="connsiteY3" fmla="*/ 5802320 h 5802319"/>
              <a:gd name="connsiteX4" fmla="*/ 0 w 12192000"/>
              <a:gd name="connsiteY4" fmla="*/ 0 h 580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02319">
                <a:moveTo>
                  <a:pt x="0" y="0"/>
                </a:moveTo>
                <a:lnTo>
                  <a:pt x="12192000" y="0"/>
                </a:lnTo>
                <a:lnTo>
                  <a:pt x="12192000" y="5802320"/>
                </a:lnTo>
                <a:lnTo>
                  <a:pt x="0" y="5802320"/>
                </a:lnTo>
                <a:lnTo>
                  <a:pt x="0" y="0"/>
                </a:lnTo>
                <a:close/>
              </a:path>
            </a:pathLst>
          </a:custGeom>
          <a:solidFill>
            <a:srgbClr val="F3F2F1"/>
          </a:solidFill>
          <a:ln w="16933" cap="flat">
            <a:noFill/>
            <a:prstDash val="solid"/>
            <a:miter/>
          </a:ln>
        </p:spPr>
        <p:txBody>
          <a:bodyPr rtlCol="0" anchor="ctr"/>
          <a:lstStyle/>
          <a:p>
            <a:endParaRPr lang="en-US"/>
          </a:p>
        </p:txBody>
      </p:sp>
      <p:sp>
        <p:nvSpPr>
          <p:cNvPr id="13" name="Text Placeholder 2">
            <a:extLst>
              <a:ext uri="{FF2B5EF4-FFF2-40B4-BE49-F238E27FC236}">
                <a16:creationId xmlns:a16="http://schemas.microsoft.com/office/drawing/2014/main" id="{77B9285F-3A4A-284C-A63B-8C57BC6F1D84}"/>
              </a:ext>
            </a:extLst>
          </p:cNvPr>
          <p:cNvSpPr>
            <a:spLocks noGrp="1"/>
          </p:cNvSpPr>
          <p:nvPr>
            <p:ph idx="10" hasCustomPrompt="1"/>
          </p:nvPr>
        </p:nvSpPr>
        <p:spPr>
          <a:xfrm>
            <a:off x="609600" y="1169989"/>
            <a:ext cx="10972800" cy="4380011"/>
          </a:xfrm>
          <a:prstGeom prst="rect">
            <a:avLst/>
          </a:prstGeom>
        </p:spPr>
        <p:txBody>
          <a:bodyPr vert="horz" lIns="0" tIns="0" rIns="0" bIns="0" rtlCol="0">
            <a:noAutofit/>
          </a:bodyPr>
          <a:lstStyle>
            <a:lvl1pPr marL="285750" indent="-285750">
              <a:buClr>
                <a:schemeClr val="tx2"/>
              </a:buClr>
              <a:buFont typeface="Arial" panose="020B0604020202020204" pitchFamily="34" charset="0"/>
              <a:buChar char="•"/>
              <a:defRPr sz="2000">
                <a:solidFill>
                  <a:srgbClr val="2E2D62"/>
                </a:solidFill>
              </a:defRPr>
            </a:lvl1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p:txBody>
      </p:sp>
      <p:sp>
        <p:nvSpPr>
          <p:cNvPr id="17" name="Title 7">
            <a:extLst>
              <a:ext uri="{FF2B5EF4-FFF2-40B4-BE49-F238E27FC236}">
                <a16:creationId xmlns:a16="http://schemas.microsoft.com/office/drawing/2014/main" id="{F3E4B493-69EA-724F-86BB-0F38026589AA}"/>
              </a:ext>
            </a:extLst>
          </p:cNvPr>
          <p:cNvSpPr>
            <a:spLocks noGrp="1"/>
          </p:cNvSpPr>
          <p:nvPr>
            <p:ph type="title"/>
          </p:nvPr>
        </p:nvSpPr>
        <p:spPr>
          <a:xfrm>
            <a:off x="609600" y="274319"/>
            <a:ext cx="10972800" cy="387155"/>
          </a:xfrm>
          <a:prstGeom prst="rect">
            <a:avLst/>
          </a:prstGeom>
        </p:spPr>
        <p:txBody>
          <a:bodyPr lIns="0" tIns="0" rIns="0" bIns="0" anchor="t"/>
          <a:lstStyle>
            <a:lvl1pPr>
              <a:defRPr sz="2400" b="1">
                <a:solidFill>
                  <a:srgbClr val="2E2D62"/>
                </a:solidFill>
              </a:defRPr>
            </a:lvl1p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5268B429-0B6B-79BD-C21C-7426FE253A6F}"/>
              </a:ext>
            </a:extLst>
          </p:cNvPr>
          <p:cNvCxnSpPr>
            <a:cxnSpLocks/>
          </p:cNvCxnSpPr>
          <p:nvPr userDrawn="1"/>
        </p:nvCxnSpPr>
        <p:spPr>
          <a:xfrm>
            <a:off x="609599" y="885252"/>
            <a:ext cx="10909301"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descr="A purple and black logo&#10;&#10;Description automatically generated">
            <a:extLst>
              <a:ext uri="{FF2B5EF4-FFF2-40B4-BE49-F238E27FC236}">
                <a16:creationId xmlns:a16="http://schemas.microsoft.com/office/drawing/2014/main" id="{CF4998E6-6832-AD28-263C-E1C6644FDDC7}"/>
              </a:ext>
            </a:extLst>
          </p:cNvPr>
          <p:cNvPicPr>
            <a:picLocks noChangeAspect="1"/>
          </p:cNvPicPr>
          <p:nvPr userDrawn="1"/>
        </p:nvPicPr>
        <p:blipFill>
          <a:blip r:embed="rId2"/>
          <a:stretch>
            <a:fillRect/>
          </a:stretch>
        </p:blipFill>
        <p:spPr>
          <a:xfrm>
            <a:off x="9023268" y="6010493"/>
            <a:ext cx="2920941" cy="605680"/>
          </a:xfrm>
          <a:prstGeom prst="rect">
            <a:avLst/>
          </a:prstGeom>
        </p:spPr>
      </p:pic>
      <p:sp>
        <p:nvSpPr>
          <p:cNvPr id="4" name="Google Shape;15;p5">
            <a:extLst>
              <a:ext uri="{FF2B5EF4-FFF2-40B4-BE49-F238E27FC236}">
                <a16:creationId xmlns:a16="http://schemas.microsoft.com/office/drawing/2014/main" id="{A04B0729-4555-2FF0-ED99-1816CCBD75BF}"/>
              </a:ext>
            </a:extLst>
          </p:cNvPr>
          <p:cNvSpPr/>
          <p:nvPr userDrawn="1"/>
        </p:nvSpPr>
        <p:spPr>
          <a:xfrm>
            <a:off x="707135" y="6128667"/>
            <a:ext cx="2273058" cy="369332"/>
          </a:xfrm>
          <a:prstGeom prst="rect">
            <a:avLst/>
          </a:prstGeom>
          <a:noFill/>
          <a:ln>
            <a:noFill/>
          </a:ln>
        </p:spPr>
        <p:txBody>
          <a:bodyPr spcFirstLastPara="1" wrap="none" lIns="0" tIns="0" rIns="0" bIns="0" anchor="t" anchorCtr="0">
            <a:spAutoFit/>
          </a:bodyPr>
          <a:lstStyle/>
          <a:p>
            <a:pPr marL="0" marR="0" lvl="0" indent="0" algn="l" rtl="0">
              <a:lnSpc>
                <a:spcPct val="150000"/>
              </a:lnSpc>
              <a:spcBef>
                <a:spcPts val="0"/>
              </a:spcBef>
              <a:spcAft>
                <a:spcPts val="0"/>
              </a:spcAft>
              <a:buNone/>
            </a:pPr>
            <a:r>
              <a:rPr lang="en-US" sz="1600" b="1" i="0" u="none" strike="noStrike" cap="none">
                <a:solidFill>
                  <a:srgbClr val="2E2D62"/>
                </a:solidFill>
                <a:latin typeface="Arial"/>
                <a:ea typeface="Arial"/>
                <a:cs typeface="Arial"/>
                <a:sym typeface="Arial"/>
              </a:rPr>
              <a:t>no-</a:t>
            </a:r>
            <a:r>
              <a:rPr lang="en-US" sz="1600" b="1" i="0" u="none" strike="noStrike" cap="none" err="1">
                <a:solidFill>
                  <a:srgbClr val="2E2D62"/>
                </a:solidFill>
                <a:latin typeface="Arial"/>
                <a:ea typeface="Arial"/>
                <a:cs typeface="Arial"/>
                <a:sym typeface="Arial"/>
              </a:rPr>
              <a:t>limits.iuk.ktn</a:t>
            </a:r>
            <a:r>
              <a:rPr lang="en-US" sz="1600" b="1" i="0" u="none" strike="noStrike" cap="none">
                <a:solidFill>
                  <a:srgbClr val="2E2D62"/>
                </a:solidFill>
                <a:latin typeface="Arial"/>
                <a:ea typeface="Arial"/>
                <a:cs typeface="Arial"/>
                <a:sym typeface="Arial"/>
              </a:rPr>
              <a:t>-</a:t>
            </a:r>
            <a:r>
              <a:rPr lang="en-US" sz="1600" b="1" i="0" u="none" strike="noStrike" cap="none" err="1">
                <a:solidFill>
                  <a:srgbClr val="2E2D62"/>
                </a:solidFill>
                <a:latin typeface="Arial"/>
                <a:ea typeface="Arial"/>
                <a:cs typeface="Arial"/>
                <a:sym typeface="Arial"/>
              </a:rPr>
              <a:t>uk.org</a:t>
            </a:r>
            <a:endParaRPr lang="en-US" sz="1600" b="1" i="0" u="none" strike="noStrike" cap="none">
              <a:solidFill>
                <a:srgbClr val="2E2D62"/>
              </a:solidFill>
              <a:latin typeface="Arial"/>
              <a:ea typeface="Arial"/>
              <a:cs typeface="Arial"/>
              <a:sym typeface="Arial"/>
            </a:endParaRPr>
          </a:p>
        </p:txBody>
      </p:sp>
    </p:spTree>
    <p:extLst>
      <p:ext uri="{BB962C8B-B14F-4D97-AF65-F5344CB8AC3E}">
        <p14:creationId xmlns:p14="http://schemas.microsoft.com/office/powerpoint/2010/main" val="821719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vice_Dark">
  <p:cSld name="Device_Dark">
    <p:bg>
      <p:bgPr>
        <a:solidFill>
          <a:schemeClr val="accent3"/>
        </a:solidFill>
        <a:effectLst/>
      </p:bgPr>
    </p:bg>
    <p:spTree>
      <p:nvGrpSpPr>
        <p:cNvPr id="1" name="Shape 155"/>
        <p:cNvGrpSpPr/>
        <p:nvPr/>
      </p:nvGrpSpPr>
      <p:grpSpPr>
        <a:xfrm>
          <a:off x="0" y="0"/>
          <a:ext cx="0" cy="0"/>
          <a:chOff x="0" y="0"/>
          <a:chExt cx="0" cy="0"/>
        </a:xfrm>
      </p:grpSpPr>
      <p:sp>
        <p:nvSpPr>
          <p:cNvPr id="163" name="Google Shape;163;p77"/>
          <p:cNvSpPr txBox="1">
            <a:spLocks noGrp="1"/>
          </p:cNvSpPr>
          <p:nvPr>
            <p:ph type="title"/>
          </p:nvPr>
        </p:nvSpPr>
        <p:spPr>
          <a:xfrm>
            <a:off x="707136" y="2540000"/>
            <a:ext cx="5481531" cy="889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6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4" name="Google Shape;164;p77"/>
          <p:cNvSpPr txBox="1">
            <a:spLocks noGrp="1"/>
          </p:cNvSpPr>
          <p:nvPr>
            <p:ph type="body" idx="1"/>
          </p:nvPr>
        </p:nvSpPr>
        <p:spPr>
          <a:xfrm>
            <a:off x="707135" y="3716866"/>
            <a:ext cx="5481532" cy="97088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203286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evice_Dark" preserve="1" userDrawn="1">
  <p:cSld name="Device_Dark">
    <p:bg>
      <p:bgRef idx="1001">
        <a:schemeClr val="bg1"/>
      </p:bgRef>
    </p:bg>
    <p:spTree>
      <p:nvGrpSpPr>
        <p:cNvPr id="1" name="Shape 10"/>
        <p:cNvGrpSpPr/>
        <p:nvPr/>
      </p:nvGrpSpPr>
      <p:grpSpPr>
        <a:xfrm>
          <a:off x="0" y="0"/>
          <a:ext cx="0" cy="0"/>
          <a:chOff x="0" y="0"/>
          <a:chExt cx="0" cy="0"/>
        </a:xfrm>
      </p:grpSpPr>
      <p:sp>
        <p:nvSpPr>
          <p:cNvPr id="19" name="Title 7">
            <a:extLst>
              <a:ext uri="{FF2B5EF4-FFF2-40B4-BE49-F238E27FC236}">
                <a16:creationId xmlns:a16="http://schemas.microsoft.com/office/drawing/2014/main" id="{350955C3-F03E-3B44-A2C1-75B383DE2876}"/>
              </a:ext>
            </a:extLst>
          </p:cNvPr>
          <p:cNvSpPr>
            <a:spLocks noGrp="1"/>
          </p:cNvSpPr>
          <p:nvPr>
            <p:ph type="title"/>
          </p:nvPr>
        </p:nvSpPr>
        <p:spPr>
          <a:xfrm>
            <a:off x="707136" y="591311"/>
            <a:ext cx="5481531" cy="2309687"/>
          </a:xfrm>
          <a:prstGeom prst="rect">
            <a:avLst/>
          </a:prstGeom>
        </p:spPr>
        <p:txBody>
          <a:bodyPr lIns="0" tIns="0" rIns="0" bIns="0" anchor="b"/>
          <a:lstStyle>
            <a:lvl1pPr>
              <a:defRPr sz="4000" b="1">
                <a:solidFill>
                  <a:schemeClr val="tx2"/>
                </a:solidFill>
              </a:defRPr>
            </a:lvl1pPr>
          </a:lstStyle>
          <a:p>
            <a:endParaRPr lang="en-GB"/>
          </a:p>
        </p:txBody>
      </p:sp>
      <p:sp>
        <p:nvSpPr>
          <p:cNvPr id="21" name="Text Placeholder 9">
            <a:extLst>
              <a:ext uri="{FF2B5EF4-FFF2-40B4-BE49-F238E27FC236}">
                <a16:creationId xmlns:a16="http://schemas.microsoft.com/office/drawing/2014/main" id="{E67899FF-19ED-1241-A143-EA6EC08F8748}"/>
              </a:ext>
            </a:extLst>
          </p:cNvPr>
          <p:cNvSpPr>
            <a:spLocks noGrp="1"/>
          </p:cNvSpPr>
          <p:nvPr>
            <p:ph type="body" sz="quarter" idx="11"/>
          </p:nvPr>
        </p:nvSpPr>
        <p:spPr>
          <a:xfrm>
            <a:off x="707135" y="3148604"/>
            <a:ext cx="5481532" cy="347133"/>
          </a:xfrm>
          <a:prstGeom prst="rect">
            <a:avLst/>
          </a:prstGeom>
        </p:spPr>
        <p:txBody>
          <a:bodyPr lIns="0" tIns="0" rIns="0" bIns="0"/>
          <a:lstStyle>
            <a:lvl1pPr marL="0" indent="0">
              <a:buNone/>
              <a:defRPr sz="1600" b="1">
                <a:solidFill>
                  <a:schemeClr val="accent4"/>
                </a:solidFill>
              </a:defRPr>
            </a:lvl1pPr>
          </a:lstStyle>
          <a:p>
            <a:pPr lvl="0"/>
            <a:endParaRPr lang="en-US"/>
          </a:p>
        </p:txBody>
      </p:sp>
      <p:sp>
        <p:nvSpPr>
          <p:cNvPr id="23" name="Text Placeholder 9">
            <a:extLst>
              <a:ext uri="{FF2B5EF4-FFF2-40B4-BE49-F238E27FC236}">
                <a16:creationId xmlns:a16="http://schemas.microsoft.com/office/drawing/2014/main" id="{724F6391-AC18-1E45-9330-49F54C6012BD}"/>
              </a:ext>
            </a:extLst>
          </p:cNvPr>
          <p:cNvSpPr>
            <a:spLocks noGrp="1"/>
          </p:cNvSpPr>
          <p:nvPr>
            <p:ph type="body" sz="quarter" idx="12"/>
          </p:nvPr>
        </p:nvSpPr>
        <p:spPr>
          <a:xfrm>
            <a:off x="707135" y="4389320"/>
            <a:ext cx="5481532" cy="1482133"/>
          </a:xfrm>
          <a:prstGeom prst="rect">
            <a:avLst/>
          </a:prstGeom>
        </p:spPr>
        <p:txBody>
          <a:bodyPr lIns="0" tIns="0" rIns="0" bIns="0"/>
          <a:lstStyle>
            <a:lvl1pPr marL="0" indent="0">
              <a:buNone/>
              <a:defRPr sz="1600">
                <a:solidFill>
                  <a:schemeClr val="tx2"/>
                </a:solidFill>
              </a:defRPr>
            </a:lvl1pPr>
          </a:lstStyle>
          <a:p>
            <a:pPr lvl="0"/>
            <a:endParaRPr lang="en-US"/>
          </a:p>
        </p:txBody>
      </p:sp>
      <p:sp>
        <p:nvSpPr>
          <p:cNvPr id="25" name="Google Shape;15;p5">
            <a:extLst>
              <a:ext uri="{FF2B5EF4-FFF2-40B4-BE49-F238E27FC236}">
                <a16:creationId xmlns:a16="http://schemas.microsoft.com/office/drawing/2014/main" id="{E2157F05-E18A-7F4B-8E10-A3FEB1775399}"/>
              </a:ext>
            </a:extLst>
          </p:cNvPr>
          <p:cNvSpPr/>
          <p:nvPr userDrawn="1"/>
        </p:nvSpPr>
        <p:spPr>
          <a:xfrm>
            <a:off x="707135" y="6082023"/>
            <a:ext cx="1732847" cy="369332"/>
          </a:xfrm>
          <a:prstGeom prst="rect">
            <a:avLst/>
          </a:prstGeom>
          <a:noFill/>
          <a:ln>
            <a:noFill/>
          </a:ln>
        </p:spPr>
        <p:txBody>
          <a:bodyPr spcFirstLastPara="1" wrap="non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err="1">
                <a:solidFill>
                  <a:schemeClr val="tx2"/>
                </a:solidFill>
                <a:latin typeface="Arial"/>
                <a:ea typeface="Arial"/>
                <a:cs typeface="Arial"/>
                <a:sym typeface="Arial"/>
              </a:rPr>
              <a:t>www.iuk.ktn-uk.org</a:t>
            </a:r>
            <a:endParaRPr sz="1600" b="0" i="0" u="none" strike="noStrike" cap="none">
              <a:solidFill>
                <a:schemeClr val="tx2"/>
              </a:solidFill>
              <a:latin typeface="Arial"/>
              <a:ea typeface="Arial"/>
              <a:cs typeface="Arial"/>
              <a:sym typeface="Arial"/>
            </a:endParaRPr>
          </a:p>
        </p:txBody>
      </p:sp>
      <p:sp>
        <p:nvSpPr>
          <p:cNvPr id="12" name="Rectangle 11">
            <a:extLst>
              <a:ext uri="{FF2B5EF4-FFF2-40B4-BE49-F238E27FC236}">
                <a16:creationId xmlns:a16="http://schemas.microsoft.com/office/drawing/2014/main" id="{885B4A57-9BE0-8445-97FE-C478BA660ADC}"/>
              </a:ext>
            </a:extLst>
          </p:cNvPr>
          <p:cNvSpPr/>
          <p:nvPr userDrawn="1"/>
        </p:nvSpPr>
        <p:spPr>
          <a:xfrm>
            <a:off x="3384884" y="6451355"/>
            <a:ext cx="2803783" cy="406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7448598-700D-B349-BB0A-14ED6460333A}"/>
              </a:ext>
            </a:extLst>
          </p:cNvPr>
          <p:cNvGrpSpPr/>
          <p:nvPr userDrawn="1"/>
        </p:nvGrpSpPr>
        <p:grpSpPr>
          <a:xfrm>
            <a:off x="8077200" y="0"/>
            <a:ext cx="4114800" cy="5194799"/>
            <a:chOff x="7207285" y="0"/>
            <a:chExt cx="4984715" cy="5194799"/>
          </a:xfrm>
        </p:grpSpPr>
        <p:sp>
          <p:nvSpPr>
            <p:cNvPr id="13" name="Freeform 12">
              <a:extLst>
                <a:ext uri="{FF2B5EF4-FFF2-40B4-BE49-F238E27FC236}">
                  <a16:creationId xmlns:a16="http://schemas.microsoft.com/office/drawing/2014/main" id="{E4F7CFB5-D649-8A4E-8F47-6D69391C701A}"/>
                </a:ext>
              </a:extLst>
            </p:cNvPr>
            <p:cNvSpPr/>
            <p:nvPr userDrawn="1"/>
          </p:nvSpPr>
          <p:spPr>
            <a:xfrm>
              <a:off x="7207285" y="3599018"/>
              <a:ext cx="3196202" cy="312958"/>
            </a:xfrm>
            <a:custGeom>
              <a:avLst/>
              <a:gdLst>
                <a:gd name="connsiteX0" fmla="*/ 0 w 3196202"/>
                <a:gd name="connsiteY0" fmla="*/ 0 h 312958"/>
                <a:gd name="connsiteX1" fmla="*/ 3196202 w 3196202"/>
                <a:gd name="connsiteY1" fmla="*/ 0 h 312958"/>
                <a:gd name="connsiteX2" fmla="*/ 3196202 w 3196202"/>
                <a:gd name="connsiteY2" fmla="*/ 312958 h 312958"/>
                <a:gd name="connsiteX3" fmla="*/ 0 w 3196202"/>
                <a:gd name="connsiteY3" fmla="*/ 312958 h 312958"/>
              </a:gdLst>
              <a:ahLst/>
              <a:cxnLst>
                <a:cxn ang="0">
                  <a:pos x="connsiteX0" y="connsiteY0"/>
                </a:cxn>
                <a:cxn ang="0">
                  <a:pos x="connsiteX1" y="connsiteY1"/>
                </a:cxn>
                <a:cxn ang="0">
                  <a:pos x="connsiteX2" y="connsiteY2"/>
                </a:cxn>
                <a:cxn ang="0">
                  <a:pos x="connsiteX3" y="connsiteY3"/>
                </a:cxn>
              </a:cxnLst>
              <a:rect l="l" t="t" r="r" b="b"/>
              <a:pathLst>
                <a:path w="3196202" h="312958">
                  <a:moveTo>
                    <a:pt x="0" y="0"/>
                  </a:moveTo>
                  <a:lnTo>
                    <a:pt x="3196202" y="0"/>
                  </a:lnTo>
                  <a:lnTo>
                    <a:pt x="3196202" y="312958"/>
                  </a:lnTo>
                  <a:lnTo>
                    <a:pt x="0" y="312958"/>
                  </a:lnTo>
                  <a:close/>
                </a:path>
              </a:pathLst>
            </a:custGeom>
            <a:solidFill>
              <a:schemeClr val="accent4"/>
            </a:solidFill>
            <a:ln w="1270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2A46AE-9DF9-F247-AF7F-573815892583}"/>
                </a:ext>
              </a:extLst>
            </p:cNvPr>
            <p:cNvSpPr/>
            <p:nvPr userDrawn="1"/>
          </p:nvSpPr>
          <p:spPr>
            <a:xfrm>
              <a:off x="10403105" y="4451778"/>
              <a:ext cx="1788895" cy="743021"/>
            </a:xfrm>
            <a:custGeom>
              <a:avLst/>
              <a:gdLst>
                <a:gd name="connsiteX0" fmla="*/ 0 w 1788895"/>
                <a:gd name="connsiteY0" fmla="*/ 0 h 743021"/>
                <a:gd name="connsiteX1" fmla="*/ 1788896 w 1788895"/>
                <a:gd name="connsiteY1" fmla="*/ 0 h 743021"/>
                <a:gd name="connsiteX2" fmla="*/ 1788896 w 1788895"/>
                <a:gd name="connsiteY2" fmla="*/ 743022 h 743021"/>
                <a:gd name="connsiteX3" fmla="*/ 0 w 1788895"/>
                <a:gd name="connsiteY3" fmla="*/ 743022 h 743021"/>
              </a:gdLst>
              <a:ahLst/>
              <a:cxnLst>
                <a:cxn ang="0">
                  <a:pos x="connsiteX0" y="connsiteY0"/>
                </a:cxn>
                <a:cxn ang="0">
                  <a:pos x="connsiteX1" y="connsiteY1"/>
                </a:cxn>
                <a:cxn ang="0">
                  <a:pos x="connsiteX2" y="connsiteY2"/>
                </a:cxn>
                <a:cxn ang="0">
                  <a:pos x="connsiteX3" y="connsiteY3"/>
                </a:cxn>
              </a:cxnLst>
              <a:rect l="l" t="t" r="r" b="b"/>
              <a:pathLst>
                <a:path w="1788895" h="743021">
                  <a:moveTo>
                    <a:pt x="0" y="0"/>
                  </a:moveTo>
                  <a:lnTo>
                    <a:pt x="1788896" y="0"/>
                  </a:lnTo>
                  <a:lnTo>
                    <a:pt x="1788896" y="743022"/>
                  </a:lnTo>
                  <a:lnTo>
                    <a:pt x="0" y="743022"/>
                  </a:lnTo>
                  <a:close/>
                </a:path>
              </a:pathLst>
            </a:custGeom>
            <a:solidFill>
              <a:schemeClr val="accent4"/>
            </a:solidFill>
            <a:ln w="1270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1803FED-E46F-BC46-942D-5D12DCCDCDF0}"/>
                </a:ext>
              </a:extLst>
            </p:cNvPr>
            <p:cNvSpPr/>
            <p:nvPr userDrawn="1"/>
          </p:nvSpPr>
          <p:spPr>
            <a:xfrm>
              <a:off x="10403105" y="4223156"/>
              <a:ext cx="1788895" cy="228622"/>
            </a:xfrm>
            <a:custGeom>
              <a:avLst/>
              <a:gdLst>
                <a:gd name="connsiteX0" fmla="*/ 0 w 1788895"/>
                <a:gd name="connsiteY0" fmla="*/ 0 h 228622"/>
                <a:gd name="connsiteX1" fmla="*/ 1788896 w 1788895"/>
                <a:gd name="connsiteY1" fmla="*/ 0 h 228622"/>
                <a:gd name="connsiteX2" fmla="*/ 1788896 w 1788895"/>
                <a:gd name="connsiteY2" fmla="*/ 228622 h 228622"/>
                <a:gd name="connsiteX3" fmla="*/ 0 w 1788895"/>
                <a:gd name="connsiteY3" fmla="*/ 228622 h 228622"/>
              </a:gdLst>
              <a:ahLst/>
              <a:cxnLst>
                <a:cxn ang="0">
                  <a:pos x="connsiteX0" y="connsiteY0"/>
                </a:cxn>
                <a:cxn ang="0">
                  <a:pos x="connsiteX1" y="connsiteY1"/>
                </a:cxn>
                <a:cxn ang="0">
                  <a:pos x="connsiteX2" y="connsiteY2"/>
                </a:cxn>
                <a:cxn ang="0">
                  <a:pos x="connsiteX3" y="connsiteY3"/>
                </a:cxn>
              </a:cxnLst>
              <a:rect l="l" t="t" r="r" b="b"/>
              <a:pathLst>
                <a:path w="1788895" h="228622">
                  <a:moveTo>
                    <a:pt x="0" y="0"/>
                  </a:moveTo>
                  <a:lnTo>
                    <a:pt x="1788896" y="0"/>
                  </a:lnTo>
                  <a:lnTo>
                    <a:pt x="1788896" y="228622"/>
                  </a:lnTo>
                  <a:lnTo>
                    <a:pt x="0" y="228622"/>
                  </a:lnTo>
                  <a:close/>
                </a:path>
              </a:pathLst>
            </a:custGeom>
            <a:solidFill>
              <a:schemeClr val="accent3"/>
            </a:solidFill>
            <a:ln w="1270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AD922E-9C55-284A-A9E2-14AE80B0B5FF}"/>
                </a:ext>
              </a:extLst>
            </p:cNvPr>
            <p:cNvSpPr/>
            <p:nvPr userDrawn="1"/>
          </p:nvSpPr>
          <p:spPr>
            <a:xfrm>
              <a:off x="9510164" y="479636"/>
              <a:ext cx="2681836" cy="1028322"/>
            </a:xfrm>
            <a:custGeom>
              <a:avLst/>
              <a:gdLst>
                <a:gd name="connsiteX0" fmla="*/ 0 w 2539085"/>
                <a:gd name="connsiteY0" fmla="*/ 0 h 918552"/>
                <a:gd name="connsiteX1" fmla="*/ 2539086 w 2539085"/>
                <a:gd name="connsiteY1" fmla="*/ 0 h 918552"/>
                <a:gd name="connsiteX2" fmla="*/ 2539086 w 2539085"/>
                <a:gd name="connsiteY2" fmla="*/ 918552 h 918552"/>
                <a:gd name="connsiteX3" fmla="*/ 0 w 2539085"/>
                <a:gd name="connsiteY3" fmla="*/ 918552 h 918552"/>
              </a:gdLst>
              <a:ahLst/>
              <a:cxnLst>
                <a:cxn ang="0">
                  <a:pos x="connsiteX0" y="connsiteY0"/>
                </a:cxn>
                <a:cxn ang="0">
                  <a:pos x="connsiteX1" y="connsiteY1"/>
                </a:cxn>
                <a:cxn ang="0">
                  <a:pos x="connsiteX2" y="connsiteY2"/>
                </a:cxn>
                <a:cxn ang="0">
                  <a:pos x="connsiteX3" y="connsiteY3"/>
                </a:cxn>
              </a:cxnLst>
              <a:rect l="l" t="t" r="r" b="b"/>
              <a:pathLst>
                <a:path w="2539085" h="918552">
                  <a:moveTo>
                    <a:pt x="0" y="0"/>
                  </a:moveTo>
                  <a:lnTo>
                    <a:pt x="2539086" y="0"/>
                  </a:lnTo>
                  <a:lnTo>
                    <a:pt x="2539086" y="918552"/>
                  </a:lnTo>
                  <a:lnTo>
                    <a:pt x="0" y="918552"/>
                  </a:lnTo>
                  <a:close/>
                </a:path>
              </a:pathLst>
            </a:custGeom>
            <a:solidFill>
              <a:schemeClr val="accent4"/>
            </a:solidFill>
            <a:ln w="1270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FA14B32-F341-DC48-8D31-A57946414FD7}"/>
                </a:ext>
              </a:extLst>
            </p:cNvPr>
            <p:cNvSpPr/>
            <p:nvPr userDrawn="1"/>
          </p:nvSpPr>
          <p:spPr>
            <a:xfrm>
              <a:off x="7207285" y="0"/>
              <a:ext cx="4984715" cy="4223156"/>
            </a:xfrm>
            <a:custGeom>
              <a:avLst/>
              <a:gdLst>
                <a:gd name="connsiteX0" fmla="*/ 2445630 w 4984715"/>
                <a:gd name="connsiteY0" fmla="*/ 1382147 h 4223156"/>
                <a:gd name="connsiteX1" fmla="*/ 2445630 w 4984715"/>
                <a:gd name="connsiteY1" fmla="*/ 470199 h 4223156"/>
                <a:gd name="connsiteX2" fmla="*/ 2445630 w 4984715"/>
                <a:gd name="connsiteY2" fmla="*/ 0 h 4223156"/>
                <a:gd name="connsiteX3" fmla="*/ 0 w 4984715"/>
                <a:gd name="connsiteY3" fmla="*/ 0 h 4223156"/>
                <a:gd name="connsiteX4" fmla="*/ 0 w 4984715"/>
                <a:gd name="connsiteY4" fmla="*/ 470199 h 4223156"/>
                <a:gd name="connsiteX5" fmla="*/ 0 w 4984715"/>
                <a:gd name="connsiteY5" fmla="*/ 3599018 h 4223156"/>
                <a:gd name="connsiteX6" fmla="*/ 3196202 w 4984715"/>
                <a:gd name="connsiteY6" fmla="*/ 3599018 h 4223156"/>
                <a:gd name="connsiteX7" fmla="*/ 3196202 w 4984715"/>
                <a:gd name="connsiteY7" fmla="*/ 4223157 h 4223156"/>
                <a:gd name="connsiteX8" fmla="*/ 4984716 w 4984715"/>
                <a:gd name="connsiteY8" fmla="*/ 4223157 h 4223156"/>
                <a:gd name="connsiteX9" fmla="*/ 4984716 w 4984715"/>
                <a:gd name="connsiteY9" fmla="*/ 1382147 h 4223156"/>
                <a:gd name="connsiteX10" fmla="*/ 2445630 w 4984715"/>
                <a:gd name="connsiteY10" fmla="*/ 1382147 h 42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4715" h="4223156">
                  <a:moveTo>
                    <a:pt x="2445630" y="1382147"/>
                  </a:moveTo>
                  <a:lnTo>
                    <a:pt x="2445630" y="470199"/>
                  </a:lnTo>
                  <a:lnTo>
                    <a:pt x="2445630" y="0"/>
                  </a:lnTo>
                  <a:lnTo>
                    <a:pt x="0" y="0"/>
                  </a:lnTo>
                  <a:lnTo>
                    <a:pt x="0" y="470199"/>
                  </a:lnTo>
                  <a:lnTo>
                    <a:pt x="0" y="3599018"/>
                  </a:lnTo>
                  <a:lnTo>
                    <a:pt x="3196202" y="3599018"/>
                  </a:lnTo>
                  <a:lnTo>
                    <a:pt x="3196202" y="4223157"/>
                  </a:lnTo>
                  <a:lnTo>
                    <a:pt x="4984716" y="4223157"/>
                  </a:lnTo>
                  <a:lnTo>
                    <a:pt x="4984716" y="1382147"/>
                  </a:lnTo>
                  <a:lnTo>
                    <a:pt x="2445630" y="1382147"/>
                  </a:lnTo>
                  <a:close/>
                </a:path>
              </a:pathLst>
            </a:custGeom>
            <a:solidFill>
              <a:schemeClr val="accent5"/>
            </a:solidFill>
            <a:ln w="12708" cap="flat">
              <a:noFill/>
              <a:prstDash val="solid"/>
              <a:miter/>
            </a:ln>
          </p:spPr>
          <p:txBody>
            <a:bodyPr rtlCol="0" anchor="ctr"/>
            <a:lstStyle/>
            <a:p>
              <a:endParaRPr lang="en-US"/>
            </a:p>
          </p:txBody>
        </p:sp>
      </p:grpSp>
      <p:pic>
        <p:nvPicPr>
          <p:cNvPr id="2" name="Picture 1" descr="A black and white logo&#10;&#10;Description automatically generated">
            <a:extLst>
              <a:ext uri="{FF2B5EF4-FFF2-40B4-BE49-F238E27FC236}">
                <a16:creationId xmlns:a16="http://schemas.microsoft.com/office/drawing/2014/main" id="{CF1B6C4B-E935-12A6-BF9D-31D60241FE14}"/>
              </a:ext>
            </a:extLst>
          </p:cNvPr>
          <p:cNvPicPr>
            <a:picLocks noChangeAspect="1"/>
          </p:cNvPicPr>
          <p:nvPr userDrawn="1"/>
        </p:nvPicPr>
        <p:blipFill>
          <a:blip r:embed="rId2"/>
          <a:stretch>
            <a:fillRect/>
          </a:stretch>
        </p:blipFill>
        <p:spPr>
          <a:xfrm>
            <a:off x="9319111" y="5759079"/>
            <a:ext cx="2258865" cy="727200"/>
          </a:xfrm>
          <a:prstGeom prst="rect">
            <a:avLst/>
          </a:prstGeom>
        </p:spPr>
      </p:pic>
    </p:spTree>
    <p:extLst>
      <p:ext uri="{BB962C8B-B14F-4D97-AF65-F5344CB8AC3E}">
        <p14:creationId xmlns:p14="http://schemas.microsoft.com/office/powerpoint/2010/main" val="1677567338"/>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Device_Dark" preserve="1" userDrawn="1">
  <p:cSld name="1_Device_Dark">
    <p:bg>
      <p:bgRef idx="1001">
        <a:schemeClr val="bg2"/>
      </p:bgRef>
    </p:bg>
    <p:spTree>
      <p:nvGrpSpPr>
        <p:cNvPr id="1" name="Shape 10"/>
        <p:cNvGrpSpPr/>
        <p:nvPr/>
      </p:nvGrpSpPr>
      <p:grpSpPr>
        <a:xfrm>
          <a:off x="0" y="0"/>
          <a:ext cx="0" cy="0"/>
          <a:chOff x="0" y="0"/>
          <a:chExt cx="0" cy="0"/>
        </a:xfrm>
      </p:grpSpPr>
      <p:sp>
        <p:nvSpPr>
          <p:cNvPr id="19" name="Title 7">
            <a:extLst>
              <a:ext uri="{FF2B5EF4-FFF2-40B4-BE49-F238E27FC236}">
                <a16:creationId xmlns:a16="http://schemas.microsoft.com/office/drawing/2014/main" id="{350955C3-F03E-3B44-A2C1-75B383DE2876}"/>
              </a:ext>
            </a:extLst>
          </p:cNvPr>
          <p:cNvSpPr>
            <a:spLocks noGrp="1"/>
          </p:cNvSpPr>
          <p:nvPr>
            <p:ph type="title"/>
          </p:nvPr>
        </p:nvSpPr>
        <p:spPr>
          <a:xfrm>
            <a:off x="707136" y="591311"/>
            <a:ext cx="5481531" cy="2309687"/>
          </a:xfrm>
          <a:prstGeom prst="rect">
            <a:avLst/>
          </a:prstGeom>
        </p:spPr>
        <p:txBody>
          <a:bodyPr lIns="0" tIns="0" rIns="0" bIns="0" anchor="b"/>
          <a:lstStyle>
            <a:lvl1pPr>
              <a:defRPr sz="4000" b="1">
                <a:solidFill>
                  <a:schemeClr val="accent5"/>
                </a:solidFill>
              </a:defRPr>
            </a:lvl1pPr>
          </a:lstStyle>
          <a:p>
            <a:endParaRPr lang="en-GB"/>
          </a:p>
        </p:txBody>
      </p:sp>
      <p:sp>
        <p:nvSpPr>
          <p:cNvPr id="21" name="Text Placeholder 9">
            <a:extLst>
              <a:ext uri="{FF2B5EF4-FFF2-40B4-BE49-F238E27FC236}">
                <a16:creationId xmlns:a16="http://schemas.microsoft.com/office/drawing/2014/main" id="{E67899FF-19ED-1241-A143-EA6EC08F8748}"/>
              </a:ext>
            </a:extLst>
          </p:cNvPr>
          <p:cNvSpPr>
            <a:spLocks noGrp="1"/>
          </p:cNvSpPr>
          <p:nvPr>
            <p:ph type="body" sz="quarter" idx="11"/>
          </p:nvPr>
        </p:nvSpPr>
        <p:spPr>
          <a:xfrm>
            <a:off x="707135" y="3148604"/>
            <a:ext cx="5481532" cy="347133"/>
          </a:xfrm>
          <a:prstGeom prst="rect">
            <a:avLst/>
          </a:prstGeom>
        </p:spPr>
        <p:txBody>
          <a:bodyPr lIns="0" tIns="0" rIns="0" bIns="0"/>
          <a:lstStyle>
            <a:lvl1pPr marL="0" indent="0">
              <a:buNone/>
              <a:defRPr sz="1600" b="1">
                <a:ln>
                  <a:noFill/>
                </a:ln>
                <a:solidFill>
                  <a:schemeClr val="accent1"/>
                </a:solidFill>
              </a:defRPr>
            </a:lvl1pPr>
          </a:lstStyle>
          <a:p>
            <a:pPr lvl="0"/>
            <a:endParaRPr lang="en-US"/>
          </a:p>
        </p:txBody>
      </p:sp>
      <p:sp>
        <p:nvSpPr>
          <p:cNvPr id="23" name="Text Placeholder 9">
            <a:extLst>
              <a:ext uri="{FF2B5EF4-FFF2-40B4-BE49-F238E27FC236}">
                <a16:creationId xmlns:a16="http://schemas.microsoft.com/office/drawing/2014/main" id="{724F6391-AC18-1E45-9330-49F54C6012BD}"/>
              </a:ext>
            </a:extLst>
          </p:cNvPr>
          <p:cNvSpPr>
            <a:spLocks noGrp="1"/>
          </p:cNvSpPr>
          <p:nvPr>
            <p:ph type="body" sz="quarter" idx="12"/>
          </p:nvPr>
        </p:nvSpPr>
        <p:spPr>
          <a:xfrm>
            <a:off x="707135" y="4389320"/>
            <a:ext cx="5481532" cy="1482133"/>
          </a:xfrm>
          <a:prstGeom prst="rect">
            <a:avLst/>
          </a:prstGeom>
        </p:spPr>
        <p:txBody>
          <a:bodyPr lIns="0" tIns="0" rIns="0" bIns="0"/>
          <a:lstStyle>
            <a:lvl1pPr marL="0" indent="0">
              <a:buNone/>
              <a:defRPr sz="1600">
                <a:solidFill>
                  <a:schemeClr val="accent5"/>
                </a:solidFill>
              </a:defRPr>
            </a:lvl1pPr>
          </a:lstStyle>
          <a:p>
            <a:pPr lvl="0"/>
            <a:endParaRPr lang="en-US"/>
          </a:p>
        </p:txBody>
      </p:sp>
      <p:sp>
        <p:nvSpPr>
          <p:cNvPr id="25" name="Google Shape;15;p5">
            <a:extLst>
              <a:ext uri="{FF2B5EF4-FFF2-40B4-BE49-F238E27FC236}">
                <a16:creationId xmlns:a16="http://schemas.microsoft.com/office/drawing/2014/main" id="{E2157F05-E18A-7F4B-8E10-A3FEB1775399}"/>
              </a:ext>
            </a:extLst>
          </p:cNvPr>
          <p:cNvSpPr/>
          <p:nvPr userDrawn="1"/>
        </p:nvSpPr>
        <p:spPr>
          <a:xfrm>
            <a:off x="707135" y="6082023"/>
            <a:ext cx="1732847" cy="369332"/>
          </a:xfrm>
          <a:prstGeom prst="rect">
            <a:avLst/>
          </a:prstGeom>
          <a:noFill/>
          <a:ln>
            <a:noFill/>
          </a:ln>
        </p:spPr>
        <p:txBody>
          <a:bodyPr spcFirstLastPara="1" wrap="non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err="1">
                <a:solidFill>
                  <a:schemeClr val="accent5"/>
                </a:solidFill>
                <a:latin typeface="Arial"/>
                <a:ea typeface="Arial"/>
                <a:cs typeface="Arial"/>
                <a:sym typeface="Arial"/>
              </a:rPr>
              <a:t>www.iuk.ktn-uk.org</a:t>
            </a:r>
            <a:endParaRPr sz="1600" b="0" i="0" u="none" strike="noStrike" cap="none">
              <a:solidFill>
                <a:schemeClr val="accent5"/>
              </a:solidFill>
              <a:latin typeface="Arial"/>
              <a:ea typeface="Arial"/>
              <a:cs typeface="Arial"/>
              <a:sym typeface="Arial"/>
            </a:endParaRPr>
          </a:p>
        </p:txBody>
      </p:sp>
      <p:pic>
        <p:nvPicPr>
          <p:cNvPr id="26" name="Google Shape;16;p5">
            <a:extLst>
              <a:ext uri="{FF2B5EF4-FFF2-40B4-BE49-F238E27FC236}">
                <a16:creationId xmlns:a16="http://schemas.microsoft.com/office/drawing/2014/main" id="{7AB25C3C-618B-6B40-8EC1-05202090B305}"/>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9073031" y="5712192"/>
            <a:ext cx="2564806" cy="739163"/>
          </a:xfrm>
          <a:prstGeom prst="rect">
            <a:avLst/>
          </a:prstGeom>
          <a:noFill/>
          <a:ln>
            <a:noFill/>
          </a:ln>
        </p:spPr>
      </p:pic>
      <p:sp>
        <p:nvSpPr>
          <p:cNvPr id="14" name="Rectangle 13">
            <a:extLst>
              <a:ext uri="{FF2B5EF4-FFF2-40B4-BE49-F238E27FC236}">
                <a16:creationId xmlns:a16="http://schemas.microsoft.com/office/drawing/2014/main" id="{E88B9D4D-7E45-B241-9FEA-3D72F3687061}"/>
              </a:ext>
            </a:extLst>
          </p:cNvPr>
          <p:cNvSpPr/>
          <p:nvPr userDrawn="1"/>
        </p:nvSpPr>
        <p:spPr>
          <a:xfrm>
            <a:off x="3384884" y="6451355"/>
            <a:ext cx="2803783" cy="406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E66D858-C527-DE48-A1CD-9BF320BB4ACD}"/>
              </a:ext>
            </a:extLst>
          </p:cNvPr>
          <p:cNvGrpSpPr/>
          <p:nvPr userDrawn="1"/>
        </p:nvGrpSpPr>
        <p:grpSpPr>
          <a:xfrm>
            <a:off x="8077200" y="0"/>
            <a:ext cx="4114801" cy="5194799"/>
            <a:chOff x="7207285" y="0"/>
            <a:chExt cx="4984716" cy="5194799"/>
          </a:xfrm>
        </p:grpSpPr>
        <p:sp>
          <p:nvSpPr>
            <p:cNvPr id="11" name="Freeform 10">
              <a:extLst>
                <a:ext uri="{FF2B5EF4-FFF2-40B4-BE49-F238E27FC236}">
                  <a16:creationId xmlns:a16="http://schemas.microsoft.com/office/drawing/2014/main" id="{0AE1896E-050E-6448-8D1E-FE291D791615}"/>
                </a:ext>
              </a:extLst>
            </p:cNvPr>
            <p:cNvSpPr/>
            <p:nvPr userDrawn="1"/>
          </p:nvSpPr>
          <p:spPr>
            <a:xfrm>
              <a:off x="7207285" y="3599018"/>
              <a:ext cx="3196202" cy="312958"/>
            </a:xfrm>
            <a:custGeom>
              <a:avLst/>
              <a:gdLst>
                <a:gd name="connsiteX0" fmla="*/ 0 w 3196202"/>
                <a:gd name="connsiteY0" fmla="*/ 0 h 312958"/>
                <a:gd name="connsiteX1" fmla="*/ 3196202 w 3196202"/>
                <a:gd name="connsiteY1" fmla="*/ 0 h 312958"/>
                <a:gd name="connsiteX2" fmla="*/ 3196202 w 3196202"/>
                <a:gd name="connsiteY2" fmla="*/ 312958 h 312958"/>
                <a:gd name="connsiteX3" fmla="*/ 0 w 3196202"/>
                <a:gd name="connsiteY3" fmla="*/ 312958 h 312958"/>
              </a:gdLst>
              <a:ahLst/>
              <a:cxnLst>
                <a:cxn ang="0">
                  <a:pos x="connsiteX0" y="connsiteY0"/>
                </a:cxn>
                <a:cxn ang="0">
                  <a:pos x="connsiteX1" y="connsiteY1"/>
                </a:cxn>
                <a:cxn ang="0">
                  <a:pos x="connsiteX2" y="connsiteY2"/>
                </a:cxn>
                <a:cxn ang="0">
                  <a:pos x="connsiteX3" y="connsiteY3"/>
                </a:cxn>
              </a:cxnLst>
              <a:rect l="l" t="t" r="r" b="b"/>
              <a:pathLst>
                <a:path w="3196202" h="312958">
                  <a:moveTo>
                    <a:pt x="0" y="0"/>
                  </a:moveTo>
                  <a:lnTo>
                    <a:pt x="3196202" y="0"/>
                  </a:lnTo>
                  <a:lnTo>
                    <a:pt x="3196202" y="312958"/>
                  </a:lnTo>
                  <a:lnTo>
                    <a:pt x="0" y="312958"/>
                  </a:lnTo>
                  <a:close/>
                </a:path>
              </a:pathLst>
            </a:custGeom>
            <a:solidFill>
              <a:schemeClr val="accent5"/>
            </a:solidFill>
            <a:ln w="1270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4B465FE-73F8-DB4D-8A5D-308A64FA510A}"/>
                </a:ext>
              </a:extLst>
            </p:cNvPr>
            <p:cNvSpPr/>
            <p:nvPr userDrawn="1"/>
          </p:nvSpPr>
          <p:spPr>
            <a:xfrm>
              <a:off x="10403105" y="4451778"/>
              <a:ext cx="1788895" cy="743021"/>
            </a:xfrm>
            <a:custGeom>
              <a:avLst/>
              <a:gdLst>
                <a:gd name="connsiteX0" fmla="*/ 0 w 1788895"/>
                <a:gd name="connsiteY0" fmla="*/ 0 h 743021"/>
                <a:gd name="connsiteX1" fmla="*/ 1788896 w 1788895"/>
                <a:gd name="connsiteY1" fmla="*/ 0 h 743021"/>
                <a:gd name="connsiteX2" fmla="*/ 1788896 w 1788895"/>
                <a:gd name="connsiteY2" fmla="*/ 743022 h 743021"/>
                <a:gd name="connsiteX3" fmla="*/ 0 w 1788895"/>
                <a:gd name="connsiteY3" fmla="*/ 743022 h 743021"/>
              </a:gdLst>
              <a:ahLst/>
              <a:cxnLst>
                <a:cxn ang="0">
                  <a:pos x="connsiteX0" y="connsiteY0"/>
                </a:cxn>
                <a:cxn ang="0">
                  <a:pos x="connsiteX1" y="connsiteY1"/>
                </a:cxn>
                <a:cxn ang="0">
                  <a:pos x="connsiteX2" y="connsiteY2"/>
                </a:cxn>
                <a:cxn ang="0">
                  <a:pos x="connsiteX3" y="connsiteY3"/>
                </a:cxn>
              </a:cxnLst>
              <a:rect l="l" t="t" r="r" b="b"/>
              <a:pathLst>
                <a:path w="1788895" h="743021">
                  <a:moveTo>
                    <a:pt x="0" y="0"/>
                  </a:moveTo>
                  <a:lnTo>
                    <a:pt x="1788896" y="0"/>
                  </a:lnTo>
                  <a:lnTo>
                    <a:pt x="1788896" y="743022"/>
                  </a:lnTo>
                  <a:lnTo>
                    <a:pt x="0" y="743022"/>
                  </a:lnTo>
                  <a:close/>
                </a:path>
              </a:pathLst>
            </a:custGeom>
            <a:solidFill>
              <a:schemeClr val="accent5"/>
            </a:solidFill>
            <a:ln w="1270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D8786DD-0DD1-7A40-B81A-E6C763065900}"/>
                </a:ext>
              </a:extLst>
            </p:cNvPr>
            <p:cNvSpPr/>
            <p:nvPr userDrawn="1"/>
          </p:nvSpPr>
          <p:spPr>
            <a:xfrm>
              <a:off x="10403105" y="4223156"/>
              <a:ext cx="1788895" cy="228622"/>
            </a:xfrm>
            <a:custGeom>
              <a:avLst/>
              <a:gdLst>
                <a:gd name="connsiteX0" fmla="*/ 0 w 1788895"/>
                <a:gd name="connsiteY0" fmla="*/ 0 h 228622"/>
                <a:gd name="connsiteX1" fmla="*/ 1788896 w 1788895"/>
                <a:gd name="connsiteY1" fmla="*/ 0 h 228622"/>
                <a:gd name="connsiteX2" fmla="*/ 1788896 w 1788895"/>
                <a:gd name="connsiteY2" fmla="*/ 228622 h 228622"/>
                <a:gd name="connsiteX3" fmla="*/ 0 w 1788895"/>
                <a:gd name="connsiteY3" fmla="*/ 228622 h 228622"/>
              </a:gdLst>
              <a:ahLst/>
              <a:cxnLst>
                <a:cxn ang="0">
                  <a:pos x="connsiteX0" y="connsiteY0"/>
                </a:cxn>
                <a:cxn ang="0">
                  <a:pos x="connsiteX1" y="connsiteY1"/>
                </a:cxn>
                <a:cxn ang="0">
                  <a:pos x="connsiteX2" y="connsiteY2"/>
                </a:cxn>
                <a:cxn ang="0">
                  <a:pos x="connsiteX3" y="connsiteY3"/>
                </a:cxn>
              </a:cxnLst>
              <a:rect l="l" t="t" r="r" b="b"/>
              <a:pathLst>
                <a:path w="1788895" h="228622">
                  <a:moveTo>
                    <a:pt x="0" y="0"/>
                  </a:moveTo>
                  <a:lnTo>
                    <a:pt x="1788896" y="0"/>
                  </a:lnTo>
                  <a:lnTo>
                    <a:pt x="1788896" y="228622"/>
                  </a:lnTo>
                  <a:lnTo>
                    <a:pt x="0" y="228622"/>
                  </a:lnTo>
                  <a:close/>
                </a:path>
              </a:pathLst>
            </a:custGeom>
            <a:solidFill>
              <a:schemeClr val="accent3"/>
            </a:solidFill>
            <a:ln w="1270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366FF66-48FA-F34E-9336-37869631AA16}"/>
                </a:ext>
              </a:extLst>
            </p:cNvPr>
            <p:cNvSpPr/>
            <p:nvPr userDrawn="1"/>
          </p:nvSpPr>
          <p:spPr>
            <a:xfrm>
              <a:off x="9529600" y="479636"/>
              <a:ext cx="2662401" cy="1012280"/>
            </a:xfrm>
            <a:custGeom>
              <a:avLst/>
              <a:gdLst>
                <a:gd name="connsiteX0" fmla="*/ 0 w 2539085"/>
                <a:gd name="connsiteY0" fmla="*/ 0 h 918552"/>
                <a:gd name="connsiteX1" fmla="*/ 2539086 w 2539085"/>
                <a:gd name="connsiteY1" fmla="*/ 0 h 918552"/>
                <a:gd name="connsiteX2" fmla="*/ 2539086 w 2539085"/>
                <a:gd name="connsiteY2" fmla="*/ 918552 h 918552"/>
                <a:gd name="connsiteX3" fmla="*/ 0 w 2539085"/>
                <a:gd name="connsiteY3" fmla="*/ 918552 h 918552"/>
              </a:gdLst>
              <a:ahLst/>
              <a:cxnLst>
                <a:cxn ang="0">
                  <a:pos x="connsiteX0" y="connsiteY0"/>
                </a:cxn>
                <a:cxn ang="0">
                  <a:pos x="connsiteX1" y="connsiteY1"/>
                </a:cxn>
                <a:cxn ang="0">
                  <a:pos x="connsiteX2" y="connsiteY2"/>
                </a:cxn>
                <a:cxn ang="0">
                  <a:pos x="connsiteX3" y="connsiteY3"/>
                </a:cxn>
              </a:cxnLst>
              <a:rect l="l" t="t" r="r" b="b"/>
              <a:pathLst>
                <a:path w="2539085" h="918552">
                  <a:moveTo>
                    <a:pt x="0" y="0"/>
                  </a:moveTo>
                  <a:lnTo>
                    <a:pt x="2539086" y="0"/>
                  </a:lnTo>
                  <a:lnTo>
                    <a:pt x="2539086" y="918552"/>
                  </a:lnTo>
                  <a:lnTo>
                    <a:pt x="0" y="918552"/>
                  </a:lnTo>
                  <a:close/>
                </a:path>
              </a:pathLst>
            </a:custGeom>
            <a:solidFill>
              <a:schemeClr val="accent5"/>
            </a:solidFill>
            <a:ln w="1270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6D65026-87DE-3344-A081-E3DD8BDEAC43}"/>
                </a:ext>
              </a:extLst>
            </p:cNvPr>
            <p:cNvSpPr/>
            <p:nvPr userDrawn="1"/>
          </p:nvSpPr>
          <p:spPr>
            <a:xfrm>
              <a:off x="7207285" y="0"/>
              <a:ext cx="4984715" cy="4223156"/>
            </a:xfrm>
            <a:custGeom>
              <a:avLst/>
              <a:gdLst>
                <a:gd name="connsiteX0" fmla="*/ 2445630 w 4984715"/>
                <a:gd name="connsiteY0" fmla="*/ 1382147 h 4223156"/>
                <a:gd name="connsiteX1" fmla="*/ 2445630 w 4984715"/>
                <a:gd name="connsiteY1" fmla="*/ 470199 h 4223156"/>
                <a:gd name="connsiteX2" fmla="*/ 2445630 w 4984715"/>
                <a:gd name="connsiteY2" fmla="*/ 0 h 4223156"/>
                <a:gd name="connsiteX3" fmla="*/ 0 w 4984715"/>
                <a:gd name="connsiteY3" fmla="*/ 0 h 4223156"/>
                <a:gd name="connsiteX4" fmla="*/ 0 w 4984715"/>
                <a:gd name="connsiteY4" fmla="*/ 470199 h 4223156"/>
                <a:gd name="connsiteX5" fmla="*/ 0 w 4984715"/>
                <a:gd name="connsiteY5" fmla="*/ 3599018 h 4223156"/>
                <a:gd name="connsiteX6" fmla="*/ 3196202 w 4984715"/>
                <a:gd name="connsiteY6" fmla="*/ 3599018 h 4223156"/>
                <a:gd name="connsiteX7" fmla="*/ 3196202 w 4984715"/>
                <a:gd name="connsiteY7" fmla="*/ 4223157 h 4223156"/>
                <a:gd name="connsiteX8" fmla="*/ 4984716 w 4984715"/>
                <a:gd name="connsiteY8" fmla="*/ 4223157 h 4223156"/>
                <a:gd name="connsiteX9" fmla="*/ 4984716 w 4984715"/>
                <a:gd name="connsiteY9" fmla="*/ 1382147 h 4223156"/>
                <a:gd name="connsiteX10" fmla="*/ 2445630 w 4984715"/>
                <a:gd name="connsiteY10" fmla="*/ 1382147 h 422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4715" h="4223156">
                  <a:moveTo>
                    <a:pt x="2445630" y="1382147"/>
                  </a:moveTo>
                  <a:lnTo>
                    <a:pt x="2445630" y="470199"/>
                  </a:lnTo>
                  <a:lnTo>
                    <a:pt x="2445630" y="0"/>
                  </a:lnTo>
                  <a:lnTo>
                    <a:pt x="0" y="0"/>
                  </a:lnTo>
                  <a:lnTo>
                    <a:pt x="0" y="470199"/>
                  </a:lnTo>
                  <a:lnTo>
                    <a:pt x="0" y="3599018"/>
                  </a:lnTo>
                  <a:lnTo>
                    <a:pt x="3196202" y="3599018"/>
                  </a:lnTo>
                  <a:lnTo>
                    <a:pt x="3196202" y="4223157"/>
                  </a:lnTo>
                  <a:lnTo>
                    <a:pt x="4984716" y="4223157"/>
                  </a:lnTo>
                  <a:lnTo>
                    <a:pt x="4984716" y="1382147"/>
                  </a:lnTo>
                  <a:lnTo>
                    <a:pt x="2445630" y="1382147"/>
                  </a:lnTo>
                  <a:close/>
                </a:path>
              </a:pathLst>
            </a:custGeom>
            <a:solidFill>
              <a:schemeClr val="accent6"/>
            </a:solidFill>
            <a:ln w="12708" cap="flat">
              <a:noFill/>
              <a:prstDash val="solid"/>
              <a:miter/>
            </a:ln>
          </p:spPr>
          <p:txBody>
            <a:bodyPr rtlCol="0" anchor="ctr"/>
            <a:lstStyle/>
            <a:p>
              <a:endParaRPr lang="en-US"/>
            </a:p>
          </p:txBody>
        </p:sp>
      </p:grpSp>
      <p:pic>
        <p:nvPicPr>
          <p:cNvPr id="3" name="Picture 2">
            <a:extLst>
              <a:ext uri="{FF2B5EF4-FFF2-40B4-BE49-F238E27FC236}">
                <a16:creationId xmlns:a16="http://schemas.microsoft.com/office/drawing/2014/main" id="{D3175510-8F3E-3EE4-C151-D016C184AC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5247" y="5856481"/>
            <a:ext cx="2267153" cy="727200"/>
          </a:xfrm>
          <a:prstGeom prst="rect">
            <a:avLst/>
          </a:prstGeom>
        </p:spPr>
      </p:pic>
    </p:spTree>
    <p:extLst>
      <p:ext uri="{BB962C8B-B14F-4D97-AF65-F5344CB8AC3E}">
        <p14:creationId xmlns:p14="http://schemas.microsoft.com/office/powerpoint/2010/main" val="217058778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0489809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4979234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8549553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904677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0012060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6739338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1236867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58311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9AB4C1EC-C484-4528-B746-3D8C0243DFFC}"/>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979737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371628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1223530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78193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12035C1F-803B-43D1-A122-495106021B73}"/>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489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BEA6DD2F-67D4-48AC-92FE-527003E1DBB2}"/>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77164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6E692C3-4E3A-4E7B-9754-85B6BFDBBEE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9926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10" name="Rectangle 9">
            <a:extLst>
              <a:ext uri="{FF2B5EF4-FFF2-40B4-BE49-F238E27FC236}">
                <a16:creationId xmlns:a16="http://schemas.microsoft.com/office/drawing/2014/main" id="{F44F9445-B075-4E9B-B37C-3E006B22C080}"/>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9460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36EF7AD-C4CD-43CE-B5B6-2AFC9572ED7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694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8098A477-30BD-40A3-826B-6D5BA7C39FA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435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0F86F1EA-B7E3-5C48-A6D5-62A9AFFDF19F}" type="datetime1">
              <a:rPr lang="en-GB" smtClean="0"/>
              <a:t>14/06/2024</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108685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740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13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878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9"/>
        <p:cNvGrpSpPr/>
        <p:nvPr/>
      </p:nvGrpSpPr>
      <p:grpSpPr>
        <a:xfrm>
          <a:off x="0" y="0"/>
          <a:ext cx="0" cy="0"/>
          <a:chOff x="0" y="0"/>
          <a:chExt cx="0" cy="0"/>
        </a:xfrm>
      </p:grpSpPr>
      <p:sp>
        <p:nvSpPr>
          <p:cNvPr id="100" name="Google Shape;100;p16"/>
          <p:cNvSpPr>
            <a:spLocks noGrp="1"/>
          </p:cNvSpPr>
          <p:nvPr>
            <p:ph type="pic" idx="2"/>
          </p:nvPr>
        </p:nvSpPr>
        <p:spPr>
          <a:xfrm>
            <a:off x="1361591" y="2616354"/>
            <a:ext cx="887413" cy="889000"/>
          </a:xfrm>
          <a:prstGeom prst="rect">
            <a:avLst/>
          </a:prstGeom>
          <a:noFill/>
          <a:ln>
            <a:noFill/>
          </a:ln>
        </p:spPr>
      </p:sp>
      <p:sp>
        <p:nvSpPr>
          <p:cNvPr id="101" name="Google Shape;101;p16"/>
          <p:cNvSpPr>
            <a:spLocks noGrp="1"/>
          </p:cNvSpPr>
          <p:nvPr>
            <p:ph type="pic" idx="3"/>
          </p:nvPr>
        </p:nvSpPr>
        <p:spPr>
          <a:xfrm>
            <a:off x="4420929" y="2616354"/>
            <a:ext cx="887413" cy="889000"/>
          </a:xfrm>
          <a:prstGeom prst="rect">
            <a:avLst/>
          </a:prstGeom>
          <a:noFill/>
          <a:ln>
            <a:noFill/>
          </a:ln>
        </p:spPr>
      </p:sp>
      <p:sp>
        <p:nvSpPr>
          <p:cNvPr id="102" name="Google Shape;102;p16"/>
          <p:cNvSpPr>
            <a:spLocks noGrp="1"/>
          </p:cNvSpPr>
          <p:nvPr>
            <p:ph type="pic" idx="4"/>
          </p:nvPr>
        </p:nvSpPr>
        <p:spPr>
          <a:xfrm>
            <a:off x="7407299" y="2616354"/>
            <a:ext cx="887413" cy="889000"/>
          </a:xfrm>
          <a:prstGeom prst="rect">
            <a:avLst/>
          </a:prstGeom>
          <a:noFill/>
          <a:ln>
            <a:noFill/>
          </a:ln>
        </p:spPr>
      </p:sp>
      <p:sp>
        <p:nvSpPr>
          <p:cNvPr id="103" name="Google Shape;103;p16"/>
          <p:cNvSpPr>
            <a:spLocks noGrp="1"/>
          </p:cNvSpPr>
          <p:nvPr>
            <p:ph type="pic" idx="5"/>
          </p:nvPr>
        </p:nvSpPr>
        <p:spPr>
          <a:xfrm>
            <a:off x="10456949" y="2616354"/>
            <a:ext cx="887413" cy="889000"/>
          </a:xfrm>
          <a:prstGeom prst="rect">
            <a:avLst/>
          </a:prstGeom>
          <a:noFill/>
          <a:ln>
            <a:noFill/>
          </a:ln>
        </p:spPr>
      </p:sp>
      <p:sp>
        <p:nvSpPr>
          <p:cNvPr id="104" name="Google Shape;104;p16"/>
          <p:cNvSpPr txBox="1">
            <a:spLocks noGrp="1"/>
          </p:cNvSpPr>
          <p:nvPr>
            <p:ph type="body" idx="1"/>
          </p:nvPr>
        </p:nvSpPr>
        <p:spPr>
          <a:xfrm>
            <a:off x="439643" y="4491306"/>
            <a:ext cx="2158999"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body" idx="6"/>
          </p:nvPr>
        </p:nvSpPr>
        <p:spPr>
          <a:xfrm>
            <a:off x="3580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
          <p:cNvSpPr txBox="1">
            <a:spLocks noGrp="1"/>
          </p:cNvSpPr>
          <p:nvPr>
            <p:ph type="body" idx="7"/>
          </p:nvPr>
        </p:nvSpPr>
        <p:spPr>
          <a:xfrm>
            <a:off x="6628138"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body" idx="8"/>
          </p:nvPr>
        </p:nvSpPr>
        <p:spPr>
          <a:xfrm>
            <a:off x="9676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6"/>
          <p:cNvSpPr txBox="1">
            <a:spLocks noGrp="1"/>
          </p:cNvSpPr>
          <p:nvPr>
            <p:ph type="body" idx="9"/>
          </p:nvPr>
        </p:nvSpPr>
        <p:spPr>
          <a:xfrm>
            <a:off x="233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6"/>
          <p:cNvSpPr txBox="1">
            <a:spLocks noGrp="1"/>
          </p:cNvSpPr>
          <p:nvPr>
            <p:ph type="body" idx="13"/>
          </p:nvPr>
        </p:nvSpPr>
        <p:spPr>
          <a:xfrm>
            <a:off x="3281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6"/>
          <p:cNvSpPr txBox="1">
            <a:spLocks noGrp="1"/>
          </p:cNvSpPr>
          <p:nvPr>
            <p:ph type="body" idx="14"/>
          </p:nvPr>
        </p:nvSpPr>
        <p:spPr>
          <a:xfrm>
            <a:off x="6326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body" idx="15"/>
          </p:nvPr>
        </p:nvSpPr>
        <p:spPr>
          <a:xfrm>
            <a:off x="9374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5269218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F052F0FB-3D49-9D4F-97C6-7260B436500D}" type="datetime1">
              <a:rPr lang="en-GB" smtClean="0"/>
              <a:t>14/06/2024</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655252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0F86F1EA-B7E3-5C48-A6D5-62A9AFFDF19F}" type="datetime1">
              <a:rPr lang="en-GB" smtClean="0"/>
              <a:t>14/06/2024</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244076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51866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398394"/>
            <a:ext cx="10515600" cy="1006119"/>
          </a:xfrm>
        </p:spPr>
        <p:txBody>
          <a:bodyPr/>
          <a:lstStyle>
            <a:lvl1pPr marL="0" indent="0">
              <a:lnSpc>
                <a:spcPct val="100000"/>
              </a:lnSpc>
              <a:buNone/>
              <a:defRPr sz="240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FC679CDD-1342-554C-9F1E-7527A20FFCC7}" type="datetime1">
              <a:rPr lang="en-GB" smtClean="0"/>
              <a:t>14/06/2024</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507269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20CBC4D3-8376-3241-A99A-927B6C447CC1}" type="datetime1">
              <a:rPr lang="en-GB" smtClean="0"/>
              <a:t>14/06/2024</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682203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639F118F-A233-EB44-BFAF-F0706B479C11}" type="datetime1">
              <a:rPr lang="en-GB" smtClean="0"/>
              <a:t>14/06/2024</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621755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5A21B0FE-38BE-0447-8D98-F2943C92AB44}" type="datetime1">
              <a:rPr lang="en-GB" smtClean="0"/>
              <a:t>14/06/2024</a:t>
            </a:fld>
            <a:endParaRPr lang="en-US"/>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89656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1" y="151867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1" y="4398395"/>
            <a:ext cx="10515600" cy="1006119"/>
          </a:xfrm>
        </p:spPr>
        <p:txBody>
          <a:bodyPr/>
          <a:lstStyle>
            <a:lvl1pPr marL="0" indent="0">
              <a:lnSpc>
                <a:spcPct val="100000"/>
              </a:lnSpc>
              <a:buNone/>
              <a:defRPr sz="2400" baseline="0">
                <a:solidFill>
                  <a:schemeClr val="accent4"/>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FC679CDD-1342-554C-9F1E-7527A20FFCC7}" type="datetime1">
              <a:rPr lang="en-GB" smtClean="0"/>
              <a:t>14/06/2024</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940675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23A2B649-4050-9D43-9FAB-AE00A6B2B023}" type="datetime1">
              <a:rPr lang="en-GB" smtClean="0"/>
              <a:t>14/06/2024</a:t>
            </a:fld>
            <a:endParaRPr lang="en-US"/>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726515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FC1C2FB9-5E76-D349-B545-D206C4A205C2}" type="datetime1">
              <a:rPr lang="en-GB" smtClean="0"/>
              <a:t>14/06/2024</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16094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C874C289-3140-A748-997C-454EA764EBF3}" type="datetime1">
              <a:rPr lang="en-GB" smtClean="0"/>
              <a:t>14/06/2024</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4078483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4D1A9746-2769-AA4F-A9D4-77C805A32FDA}" type="datetime1">
              <a:rPr lang="en-GB" smtClean="0"/>
              <a:t>14/06/2024</a:t>
            </a:fld>
            <a:endParaRPr lang="en-US"/>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793914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E98D291C-43D3-254B-B99C-3DDFF0562873}" type="datetime1">
              <a:rPr lang="en-GB" smtClean="0"/>
              <a:t>14/06/2024</a:t>
            </a:fld>
            <a:endParaRPr lang="en-US"/>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949004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5"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9B300B1C-C1E4-8748-BE64-222004E90874}" type="slidenum">
              <a:rPr lang="en-US" smtClean="0"/>
              <a:t>‹#›</a:t>
            </a:fld>
            <a:endParaRPr lang="en-US"/>
          </a:p>
        </p:txBody>
      </p:sp>
      <p:sp>
        <p:nvSpPr>
          <p:cNvPr id="9" name="Content Placeholder 3"/>
          <p:cNvSpPr>
            <a:spLocks noGrp="1"/>
          </p:cNvSpPr>
          <p:nvPr>
            <p:ph sz="half" idx="13" hasCustomPrompt="1"/>
          </p:nvPr>
        </p:nvSpPr>
        <p:spPr>
          <a:xfrm>
            <a:off x="624000"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endParaRPr lang="en-US"/>
          </a:p>
        </p:txBody>
      </p:sp>
    </p:spTree>
    <p:extLst>
      <p:ext uri="{BB962C8B-B14F-4D97-AF65-F5344CB8AC3E}">
        <p14:creationId xmlns:p14="http://schemas.microsoft.com/office/powerpoint/2010/main" val="3089784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190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405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F052F0FB-3D49-9D4F-97C6-7260B436500D}" type="datetime1">
              <a:rPr lang="en-GB" smtClean="0"/>
              <a:t>14/06/2024</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49584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0F86F1EA-B7E3-5C48-A6D5-62A9AFFDF19F}" type="datetime1">
              <a:rPr lang="en-GB" smtClean="0"/>
              <a:t>14/06/2024</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05951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20CBC4D3-8376-3241-A99A-927B6C447CC1}" type="datetime1">
              <a:rPr lang="en-GB" smtClean="0"/>
              <a:t>14/06/2024</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828853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51866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398394"/>
            <a:ext cx="10515600" cy="1006119"/>
          </a:xfrm>
        </p:spPr>
        <p:txBody>
          <a:bodyPr/>
          <a:lstStyle>
            <a:lvl1pPr marL="0" indent="0">
              <a:lnSpc>
                <a:spcPct val="100000"/>
              </a:lnSpc>
              <a:buNone/>
              <a:defRPr sz="240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FC679CDD-1342-554C-9F1E-7527A20FFCC7}" type="datetime1">
              <a:rPr lang="en-GB" smtClean="0"/>
              <a:t>14/06/2024</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80021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20CBC4D3-8376-3241-A99A-927B6C447CC1}" type="datetime1">
              <a:rPr lang="en-GB" smtClean="0"/>
              <a:t>14/06/2024</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997279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639F118F-A233-EB44-BFAF-F0706B479C11}" type="datetime1">
              <a:rPr lang="en-GB" smtClean="0"/>
              <a:t>14/06/2024</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149579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FC1C2FB9-5E76-D349-B545-D206C4A205C2}" type="datetime1">
              <a:rPr lang="en-GB" smtClean="0"/>
              <a:t>14/06/2024</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283270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C874C289-3140-A748-997C-454EA764EBF3}" type="datetime1">
              <a:rPr lang="en-GB" smtClean="0"/>
              <a:t>14/06/2024</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684974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5"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9B300B1C-C1E4-8748-BE64-222004E90874}" type="slidenum">
              <a:rPr lang="en-US" smtClean="0"/>
              <a:t>‹#›</a:t>
            </a:fld>
            <a:endParaRPr lang="en-US"/>
          </a:p>
        </p:txBody>
      </p:sp>
      <p:sp>
        <p:nvSpPr>
          <p:cNvPr id="9" name="Content Placeholder 3"/>
          <p:cNvSpPr>
            <a:spLocks noGrp="1"/>
          </p:cNvSpPr>
          <p:nvPr>
            <p:ph sz="half" idx="13" hasCustomPrompt="1"/>
          </p:nvPr>
        </p:nvSpPr>
        <p:spPr>
          <a:xfrm>
            <a:off x="624000"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00168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010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677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606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9"/>
        <p:cNvGrpSpPr/>
        <p:nvPr/>
      </p:nvGrpSpPr>
      <p:grpSpPr>
        <a:xfrm>
          <a:off x="0" y="0"/>
          <a:ext cx="0" cy="0"/>
          <a:chOff x="0" y="0"/>
          <a:chExt cx="0" cy="0"/>
        </a:xfrm>
      </p:grpSpPr>
      <p:sp>
        <p:nvSpPr>
          <p:cNvPr id="100" name="Google Shape;100;p16"/>
          <p:cNvSpPr>
            <a:spLocks noGrp="1"/>
          </p:cNvSpPr>
          <p:nvPr>
            <p:ph type="pic" idx="2"/>
          </p:nvPr>
        </p:nvSpPr>
        <p:spPr>
          <a:xfrm>
            <a:off x="1361591" y="2616354"/>
            <a:ext cx="887413" cy="889000"/>
          </a:xfrm>
          <a:prstGeom prst="rect">
            <a:avLst/>
          </a:prstGeom>
          <a:noFill/>
          <a:ln>
            <a:noFill/>
          </a:ln>
        </p:spPr>
      </p:sp>
      <p:sp>
        <p:nvSpPr>
          <p:cNvPr id="101" name="Google Shape;101;p16"/>
          <p:cNvSpPr>
            <a:spLocks noGrp="1"/>
          </p:cNvSpPr>
          <p:nvPr>
            <p:ph type="pic" idx="3"/>
          </p:nvPr>
        </p:nvSpPr>
        <p:spPr>
          <a:xfrm>
            <a:off x="4420929" y="2616354"/>
            <a:ext cx="887413" cy="889000"/>
          </a:xfrm>
          <a:prstGeom prst="rect">
            <a:avLst/>
          </a:prstGeom>
          <a:noFill/>
          <a:ln>
            <a:noFill/>
          </a:ln>
        </p:spPr>
      </p:sp>
      <p:sp>
        <p:nvSpPr>
          <p:cNvPr id="102" name="Google Shape;102;p16"/>
          <p:cNvSpPr>
            <a:spLocks noGrp="1"/>
          </p:cNvSpPr>
          <p:nvPr>
            <p:ph type="pic" idx="4"/>
          </p:nvPr>
        </p:nvSpPr>
        <p:spPr>
          <a:xfrm>
            <a:off x="7407299" y="2616354"/>
            <a:ext cx="887413" cy="889000"/>
          </a:xfrm>
          <a:prstGeom prst="rect">
            <a:avLst/>
          </a:prstGeom>
          <a:noFill/>
          <a:ln>
            <a:noFill/>
          </a:ln>
        </p:spPr>
      </p:sp>
      <p:sp>
        <p:nvSpPr>
          <p:cNvPr id="103" name="Google Shape;103;p16"/>
          <p:cNvSpPr>
            <a:spLocks noGrp="1"/>
          </p:cNvSpPr>
          <p:nvPr>
            <p:ph type="pic" idx="5"/>
          </p:nvPr>
        </p:nvSpPr>
        <p:spPr>
          <a:xfrm>
            <a:off x="10456949" y="2616354"/>
            <a:ext cx="887413" cy="889000"/>
          </a:xfrm>
          <a:prstGeom prst="rect">
            <a:avLst/>
          </a:prstGeom>
          <a:noFill/>
          <a:ln>
            <a:noFill/>
          </a:ln>
        </p:spPr>
      </p:sp>
      <p:sp>
        <p:nvSpPr>
          <p:cNvPr id="104" name="Google Shape;104;p16"/>
          <p:cNvSpPr txBox="1">
            <a:spLocks noGrp="1"/>
          </p:cNvSpPr>
          <p:nvPr>
            <p:ph type="body" idx="1"/>
          </p:nvPr>
        </p:nvSpPr>
        <p:spPr>
          <a:xfrm>
            <a:off x="439643" y="4491306"/>
            <a:ext cx="2158999"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body" idx="6"/>
          </p:nvPr>
        </p:nvSpPr>
        <p:spPr>
          <a:xfrm>
            <a:off x="3580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
          <p:cNvSpPr txBox="1">
            <a:spLocks noGrp="1"/>
          </p:cNvSpPr>
          <p:nvPr>
            <p:ph type="body" idx="7"/>
          </p:nvPr>
        </p:nvSpPr>
        <p:spPr>
          <a:xfrm>
            <a:off x="6628138"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body" idx="8"/>
          </p:nvPr>
        </p:nvSpPr>
        <p:spPr>
          <a:xfrm>
            <a:off x="9676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6"/>
          <p:cNvSpPr txBox="1">
            <a:spLocks noGrp="1"/>
          </p:cNvSpPr>
          <p:nvPr>
            <p:ph type="body" idx="9"/>
          </p:nvPr>
        </p:nvSpPr>
        <p:spPr>
          <a:xfrm>
            <a:off x="233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6"/>
          <p:cNvSpPr txBox="1">
            <a:spLocks noGrp="1"/>
          </p:cNvSpPr>
          <p:nvPr>
            <p:ph type="body" idx="13"/>
          </p:nvPr>
        </p:nvSpPr>
        <p:spPr>
          <a:xfrm>
            <a:off x="3281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6"/>
          <p:cNvSpPr txBox="1">
            <a:spLocks noGrp="1"/>
          </p:cNvSpPr>
          <p:nvPr>
            <p:ph type="body" idx="14"/>
          </p:nvPr>
        </p:nvSpPr>
        <p:spPr>
          <a:xfrm>
            <a:off x="6326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body" idx="15"/>
          </p:nvPr>
        </p:nvSpPr>
        <p:spPr>
          <a:xfrm>
            <a:off x="9374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047603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FC1C2FB9-5E76-D349-B545-D206C4A205C2}" type="datetime1">
              <a:rPr lang="en-GB" smtClean="0"/>
              <a:t>14/06/2024</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705832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EF555805-2E73-487B-967A-4CB6E738BEB9}" type="datetimeFigureOut">
              <a:rPr lang="en-GB" smtClean="0"/>
              <a:t>14/06/2024</a:t>
            </a:fld>
            <a:endParaRPr lang="en-GB"/>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404370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EF555805-2E73-487B-967A-4CB6E738BEB9}" type="datetimeFigureOut">
              <a:rPr lang="en-GB" smtClean="0"/>
              <a:t>14/06/2024</a:t>
            </a:fld>
            <a:endParaRPr lang="en-GB"/>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1401111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51866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398394"/>
            <a:ext cx="10515600" cy="1006119"/>
          </a:xfrm>
        </p:spPr>
        <p:txBody>
          <a:bodyPr/>
          <a:lstStyle>
            <a:lvl1pPr marL="0" indent="0">
              <a:lnSpc>
                <a:spcPct val="100000"/>
              </a:lnSpc>
              <a:buNone/>
              <a:defRPr sz="240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EF555805-2E73-487B-967A-4CB6E738BEB9}" type="datetimeFigureOut">
              <a:rPr lang="en-GB" smtClean="0"/>
              <a:t>14/06/2024</a:t>
            </a:fld>
            <a:endParaRPr lang="en-GB"/>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1449533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EF555805-2E73-487B-967A-4CB6E738BEB9}" type="datetimeFigureOut">
              <a:rPr lang="en-GB" smtClean="0"/>
              <a:t>14/06/2024</a:t>
            </a:fld>
            <a:endParaRPr lang="en-GB"/>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94262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EF555805-2E73-487B-967A-4CB6E738BEB9}" type="datetimeFigureOut">
              <a:rPr lang="en-GB" smtClean="0"/>
              <a:t>14/06/2024</a:t>
            </a:fld>
            <a:endParaRPr lang="en-GB"/>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2634721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EF555805-2E73-487B-967A-4CB6E738BEB9}" type="datetimeFigureOut">
              <a:rPr lang="en-GB" smtClean="0"/>
              <a:t>14/06/2024</a:t>
            </a:fld>
            <a:endParaRPr lang="en-GB"/>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107081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EF555805-2E73-487B-967A-4CB6E738BEB9}" type="datetimeFigureOut">
              <a:rPr lang="en-GB" smtClean="0"/>
              <a:t>14/06/2024</a:t>
            </a:fld>
            <a:endParaRPr lang="en-GB"/>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1364440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5"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66C2A07F-F145-4CFE-AE52-F8C18DA5A52E}" type="slidenum">
              <a:rPr lang="en-GB" smtClean="0"/>
              <a:t>‹#›</a:t>
            </a:fld>
            <a:endParaRPr lang="en-GB"/>
          </a:p>
        </p:txBody>
      </p:sp>
      <p:sp>
        <p:nvSpPr>
          <p:cNvPr id="9" name="Content Placeholder 3"/>
          <p:cNvSpPr>
            <a:spLocks noGrp="1"/>
          </p:cNvSpPr>
          <p:nvPr>
            <p:ph sz="half" idx="13" hasCustomPrompt="1"/>
          </p:nvPr>
        </p:nvSpPr>
        <p:spPr>
          <a:xfrm>
            <a:off x="624000"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2"/>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1522352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78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95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C874C289-3140-A748-997C-454EA764EBF3}" type="datetime1">
              <a:rPr lang="en-GB" smtClean="0"/>
              <a:t>14/06/2024</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113853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557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941489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3131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9"/>
        <p:cNvGrpSpPr/>
        <p:nvPr/>
      </p:nvGrpSpPr>
      <p:grpSpPr>
        <a:xfrm>
          <a:off x="0" y="0"/>
          <a:ext cx="0" cy="0"/>
          <a:chOff x="0" y="0"/>
          <a:chExt cx="0" cy="0"/>
        </a:xfrm>
      </p:grpSpPr>
      <p:sp>
        <p:nvSpPr>
          <p:cNvPr id="100" name="Google Shape;100;p16"/>
          <p:cNvSpPr>
            <a:spLocks noGrp="1"/>
          </p:cNvSpPr>
          <p:nvPr>
            <p:ph type="pic" idx="2"/>
          </p:nvPr>
        </p:nvSpPr>
        <p:spPr>
          <a:xfrm>
            <a:off x="1361591" y="2616354"/>
            <a:ext cx="887413" cy="889000"/>
          </a:xfrm>
          <a:prstGeom prst="rect">
            <a:avLst/>
          </a:prstGeom>
          <a:noFill/>
          <a:ln>
            <a:noFill/>
          </a:ln>
        </p:spPr>
      </p:sp>
      <p:sp>
        <p:nvSpPr>
          <p:cNvPr id="101" name="Google Shape;101;p16"/>
          <p:cNvSpPr>
            <a:spLocks noGrp="1"/>
          </p:cNvSpPr>
          <p:nvPr>
            <p:ph type="pic" idx="3"/>
          </p:nvPr>
        </p:nvSpPr>
        <p:spPr>
          <a:xfrm>
            <a:off x="4420929" y="2616354"/>
            <a:ext cx="887413" cy="889000"/>
          </a:xfrm>
          <a:prstGeom prst="rect">
            <a:avLst/>
          </a:prstGeom>
          <a:noFill/>
          <a:ln>
            <a:noFill/>
          </a:ln>
        </p:spPr>
      </p:sp>
      <p:sp>
        <p:nvSpPr>
          <p:cNvPr id="102" name="Google Shape;102;p16"/>
          <p:cNvSpPr>
            <a:spLocks noGrp="1"/>
          </p:cNvSpPr>
          <p:nvPr>
            <p:ph type="pic" idx="4"/>
          </p:nvPr>
        </p:nvSpPr>
        <p:spPr>
          <a:xfrm>
            <a:off x="7407299" y="2616354"/>
            <a:ext cx="887413" cy="889000"/>
          </a:xfrm>
          <a:prstGeom prst="rect">
            <a:avLst/>
          </a:prstGeom>
          <a:noFill/>
          <a:ln>
            <a:noFill/>
          </a:ln>
        </p:spPr>
      </p:sp>
      <p:sp>
        <p:nvSpPr>
          <p:cNvPr id="103" name="Google Shape;103;p16"/>
          <p:cNvSpPr>
            <a:spLocks noGrp="1"/>
          </p:cNvSpPr>
          <p:nvPr>
            <p:ph type="pic" idx="5"/>
          </p:nvPr>
        </p:nvSpPr>
        <p:spPr>
          <a:xfrm>
            <a:off x="10456949" y="2616354"/>
            <a:ext cx="887413" cy="889000"/>
          </a:xfrm>
          <a:prstGeom prst="rect">
            <a:avLst/>
          </a:prstGeom>
          <a:noFill/>
          <a:ln>
            <a:noFill/>
          </a:ln>
        </p:spPr>
      </p:sp>
      <p:sp>
        <p:nvSpPr>
          <p:cNvPr id="104" name="Google Shape;104;p16"/>
          <p:cNvSpPr txBox="1">
            <a:spLocks noGrp="1"/>
          </p:cNvSpPr>
          <p:nvPr>
            <p:ph type="body" idx="1"/>
          </p:nvPr>
        </p:nvSpPr>
        <p:spPr>
          <a:xfrm>
            <a:off x="439643" y="4491306"/>
            <a:ext cx="2158999"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body" idx="6"/>
          </p:nvPr>
        </p:nvSpPr>
        <p:spPr>
          <a:xfrm>
            <a:off x="3580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
          <p:cNvSpPr txBox="1">
            <a:spLocks noGrp="1"/>
          </p:cNvSpPr>
          <p:nvPr>
            <p:ph type="body" idx="7"/>
          </p:nvPr>
        </p:nvSpPr>
        <p:spPr>
          <a:xfrm>
            <a:off x="6628138"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body" idx="8"/>
          </p:nvPr>
        </p:nvSpPr>
        <p:spPr>
          <a:xfrm>
            <a:off x="9676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6"/>
          <p:cNvSpPr txBox="1">
            <a:spLocks noGrp="1"/>
          </p:cNvSpPr>
          <p:nvPr>
            <p:ph type="body" idx="9"/>
          </p:nvPr>
        </p:nvSpPr>
        <p:spPr>
          <a:xfrm>
            <a:off x="233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6"/>
          <p:cNvSpPr txBox="1">
            <a:spLocks noGrp="1"/>
          </p:cNvSpPr>
          <p:nvPr>
            <p:ph type="body" idx="13"/>
          </p:nvPr>
        </p:nvSpPr>
        <p:spPr>
          <a:xfrm>
            <a:off x="3281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6"/>
          <p:cNvSpPr txBox="1">
            <a:spLocks noGrp="1"/>
          </p:cNvSpPr>
          <p:nvPr>
            <p:ph type="body" idx="14"/>
          </p:nvPr>
        </p:nvSpPr>
        <p:spPr>
          <a:xfrm>
            <a:off x="6326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body" idx="15"/>
          </p:nvPr>
        </p:nvSpPr>
        <p:spPr>
          <a:xfrm>
            <a:off x="9374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18018143"/>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9AB4C1EC-C484-4528-B746-3D8C0243DFFC}"/>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8917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12035C1F-803B-43D1-A122-495106021B73}"/>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5412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BEA6DD2F-67D4-48AC-92FE-527003E1DBB2}"/>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6315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6E692C3-4E3A-4E7B-9754-85B6BFDBBEE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7873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10" name="Rectangle 9">
            <a:extLst>
              <a:ext uri="{FF2B5EF4-FFF2-40B4-BE49-F238E27FC236}">
                <a16:creationId xmlns:a16="http://schemas.microsoft.com/office/drawing/2014/main" id="{F44F9445-B075-4E9B-B37C-3E006B22C080}"/>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6275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36EF7AD-C4CD-43CE-B5B6-2AFC9572ED7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87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4440796" y="3905883"/>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9B300B1C-C1E4-8748-BE64-222004E90874}" type="slidenum">
              <a:rPr lang="en-US" smtClean="0"/>
              <a:t>‹#›</a:t>
            </a:fld>
            <a:endParaRPr lang="en-US"/>
          </a:p>
        </p:txBody>
      </p:sp>
      <p:sp>
        <p:nvSpPr>
          <p:cNvPr id="9" name="Content Placeholder 3"/>
          <p:cNvSpPr>
            <a:spLocks noGrp="1"/>
          </p:cNvSpPr>
          <p:nvPr>
            <p:ph sz="half" idx="13" hasCustomPrompt="1"/>
          </p:nvPr>
        </p:nvSpPr>
        <p:spPr>
          <a:xfrm>
            <a:off x="624001" y="3905883"/>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8291341" y="3905883"/>
            <a:ext cx="3310411" cy="2119471"/>
          </a:xfrm>
        </p:spPr>
        <p:txBody>
          <a:bodyPr>
            <a:normAutofit/>
          </a:bodyPr>
          <a:lstStyle>
            <a:lvl1pPr marL="0" indent="0">
              <a:buNone/>
              <a:defRPr sz="140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624000" y="1368000"/>
            <a:ext cx="10977752" cy="2368323"/>
          </a:xfrm>
        </p:spPr>
        <p:txBody>
          <a:bodyPr>
            <a:normAutofit/>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787121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8098A477-30BD-40A3-826B-6D5BA7C39FA4}"/>
              </a:ext>
            </a:extLst>
          </p:cNvPr>
          <p:cNvSpPr/>
          <p:nvPr userDrawn="1"/>
        </p:nvSpPr>
        <p:spPr>
          <a:xfrm rot="16200000">
            <a:off x="-3341467" y="3314700"/>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2706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225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3781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9AB4C1EC-C484-4528-B746-3D8C0243DFFC}"/>
              </a:ext>
            </a:extLst>
          </p:cNvPr>
          <p:cNvSpPr/>
          <p:nvPr/>
        </p:nvSpPr>
        <p:spPr>
          <a:xfrm rot="16200000">
            <a:off x="-3341468" y="3314700"/>
            <a:ext cx="688353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58637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12035C1F-803B-43D1-A122-495106021B73}"/>
              </a:ext>
            </a:extLst>
          </p:cNvPr>
          <p:cNvSpPr/>
          <p:nvPr/>
        </p:nvSpPr>
        <p:spPr>
          <a:xfrm rot="16200000">
            <a:off x="-3341468" y="3314700"/>
            <a:ext cx="688353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01357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BEA6DD2F-67D4-48AC-92FE-527003E1DBB2}"/>
              </a:ext>
            </a:extLst>
          </p:cNvPr>
          <p:cNvSpPr/>
          <p:nvPr/>
        </p:nvSpPr>
        <p:spPr>
          <a:xfrm rot="16200000">
            <a:off x="-3341468" y="3314700"/>
            <a:ext cx="688353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3264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6E692C3-4E3A-4E7B-9754-85B6BFDBBEE4}"/>
              </a:ext>
            </a:extLst>
          </p:cNvPr>
          <p:cNvSpPr/>
          <p:nvPr/>
        </p:nvSpPr>
        <p:spPr>
          <a:xfrm rot="16200000">
            <a:off x="-3341468" y="3314700"/>
            <a:ext cx="688353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81636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9" y="2505075"/>
            <a:ext cx="5157787"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1" y="2505075"/>
            <a:ext cx="5183188"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10" name="Rectangle 9">
            <a:extLst>
              <a:ext uri="{FF2B5EF4-FFF2-40B4-BE49-F238E27FC236}">
                <a16:creationId xmlns:a16="http://schemas.microsoft.com/office/drawing/2014/main" id="{F44F9445-B075-4E9B-B37C-3E006B22C080}"/>
              </a:ext>
            </a:extLst>
          </p:cNvPr>
          <p:cNvSpPr/>
          <p:nvPr/>
        </p:nvSpPr>
        <p:spPr>
          <a:xfrm rot="16200000">
            <a:off x="-3341468" y="3314700"/>
            <a:ext cx="688353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68361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6"/>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36EF7AD-C4CD-43CE-B5B6-2AFC9572ED74}"/>
              </a:ext>
            </a:extLst>
          </p:cNvPr>
          <p:cNvSpPr/>
          <p:nvPr/>
        </p:nvSpPr>
        <p:spPr>
          <a:xfrm rot="16200000">
            <a:off x="-3341468" y="3314700"/>
            <a:ext cx="688353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783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6/14/24</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8098A477-30BD-40A3-826B-6D5BA7C39FA4}"/>
              </a:ext>
            </a:extLst>
          </p:cNvPr>
          <p:cNvSpPr/>
          <p:nvPr/>
        </p:nvSpPr>
        <p:spPr>
          <a:xfrm rot="16200000">
            <a:off x="-3341468" y="3314700"/>
            <a:ext cx="688353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199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9466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031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406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62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9897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9"/>
        <p:cNvGrpSpPr/>
        <p:nvPr/>
      </p:nvGrpSpPr>
      <p:grpSpPr>
        <a:xfrm>
          <a:off x="0" y="0"/>
          <a:ext cx="0" cy="0"/>
          <a:chOff x="0" y="0"/>
          <a:chExt cx="0" cy="0"/>
        </a:xfrm>
      </p:grpSpPr>
      <p:sp>
        <p:nvSpPr>
          <p:cNvPr id="100" name="Google Shape;100;p16"/>
          <p:cNvSpPr>
            <a:spLocks noGrp="1"/>
          </p:cNvSpPr>
          <p:nvPr>
            <p:ph type="pic" idx="2"/>
          </p:nvPr>
        </p:nvSpPr>
        <p:spPr>
          <a:xfrm>
            <a:off x="1361591" y="2616354"/>
            <a:ext cx="887413" cy="889000"/>
          </a:xfrm>
          <a:prstGeom prst="rect">
            <a:avLst/>
          </a:prstGeom>
          <a:noFill/>
          <a:ln>
            <a:noFill/>
          </a:ln>
        </p:spPr>
      </p:sp>
      <p:sp>
        <p:nvSpPr>
          <p:cNvPr id="101" name="Google Shape;101;p16"/>
          <p:cNvSpPr>
            <a:spLocks noGrp="1"/>
          </p:cNvSpPr>
          <p:nvPr>
            <p:ph type="pic" idx="3"/>
          </p:nvPr>
        </p:nvSpPr>
        <p:spPr>
          <a:xfrm>
            <a:off x="4420929" y="2616354"/>
            <a:ext cx="887413" cy="889000"/>
          </a:xfrm>
          <a:prstGeom prst="rect">
            <a:avLst/>
          </a:prstGeom>
          <a:noFill/>
          <a:ln>
            <a:noFill/>
          </a:ln>
        </p:spPr>
      </p:sp>
      <p:sp>
        <p:nvSpPr>
          <p:cNvPr id="102" name="Google Shape;102;p16"/>
          <p:cNvSpPr>
            <a:spLocks noGrp="1"/>
          </p:cNvSpPr>
          <p:nvPr>
            <p:ph type="pic" idx="4"/>
          </p:nvPr>
        </p:nvSpPr>
        <p:spPr>
          <a:xfrm>
            <a:off x="7407299" y="2616354"/>
            <a:ext cx="887413" cy="889000"/>
          </a:xfrm>
          <a:prstGeom prst="rect">
            <a:avLst/>
          </a:prstGeom>
          <a:noFill/>
          <a:ln>
            <a:noFill/>
          </a:ln>
        </p:spPr>
      </p:sp>
      <p:sp>
        <p:nvSpPr>
          <p:cNvPr id="103" name="Google Shape;103;p16"/>
          <p:cNvSpPr>
            <a:spLocks noGrp="1"/>
          </p:cNvSpPr>
          <p:nvPr>
            <p:ph type="pic" idx="5"/>
          </p:nvPr>
        </p:nvSpPr>
        <p:spPr>
          <a:xfrm>
            <a:off x="10456949" y="2616354"/>
            <a:ext cx="887413" cy="889000"/>
          </a:xfrm>
          <a:prstGeom prst="rect">
            <a:avLst/>
          </a:prstGeom>
          <a:noFill/>
          <a:ln>
            <a:noFill/>
          </a:ln>
        </p:spPr>
      </p:sp>
      <p:sp>
        <p:nvSpPr>
          <p:cNvPr id="104" name="Google Shape;104;p16"/>
          <p:cNvSpPr txBox="1">
            <a:spLocks noGrp="1"/>
          </p:cNvSpPr>
          <p:nvPr>
            <p:ph type="body" idx="1"/>
          </p:nvPr>
        </p:nvSpPr>
        <p:spPr>
          <a:xfrm>
            <a:off x="439643" y="4491306"/>
            <a:ext cx="2158999"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body" idx="6"/>
          </p:nvPr>
        </p:nvSpPr>
        <p:spPr>
          <a:xfrm>
            <a:off x="3580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
          <p:cNvSpPr txBox="1">
            <a:spLocks noGrp="1"/>
          </p:cNvSpPr>
          <p:nvPr>
            <p:ph type="body" idx="7"/>
          </p:nvPr>
        </p:nvSpPr>
        <p:spPr>
          <a:xfrm>
            <a:off x="6628138"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body" idx="8"/>
          </p:nvPr>
        </p:nvSpPr>
        <p:spPr>
          <a:xfrm>
            <a:off x="9676136" y="4491306"/>
            <a:ext cx="1983726" cy="6016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6"/>
          <p:cNvSpPr txBox="1">
            <a:spLocks noGrp="1"/>
          </p:cNvSpPr>
          <p:nvPr>
            <p:ph type="body" idx="9"/>
          </p:nvPr>
        </p:nvSpPr>
        <p:spPr>
          <a:xfrm>
            <a:off x="233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6"/>
          <p:cNvSpPr txBox="1">
            <a:spLocks noGrp="1"/>
          </p:cNvSpPr>
          <p:nvPr>
            <p:ph type="body" idx="13"/>
          </p:nvPr>
        </p:nvSpPr>
        <p:spPr>
          <a:xfrm>
            <a:off x="3281457"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6"/>
          <p:cNvSpPr txBox="1">
            <a:spLocks noGrp="1"/>
          </p:cNvSpPr>
          <p:nvPr>
            <p:ph type="body" idx="14"/>
          </p:nvPr>
        </p:nvSpPr>
        <p:spPr>
          <a:xfrm>
            <a:off x="6326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body" idx="15"/>
          </p:nvPr>
        </p:nvSpPr>
        <p:spPr>
          <a:xfrm>
            <a:off x="9374144" y="4019516"/>
            <a:ext cx="2585943" cy="36931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b="1">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85999531"/>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11150476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28382960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16317555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3827171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8701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300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9930238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18452991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8435542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21410338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1952045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F75DE3C7-5A2D-4AB2-9DE9-B4AA7289B27E}" type="datetimeFigureOut">
              <a:rPr lang="en-GB" smtClean="0"/>
              <a:t>14/06/2024</a:t>
            </a:fld>
            <a:endParaRPr lang="en-GB"/>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F4DBF319-5B8B-4830-97C9-4877692BF149}" type="slidenum">
              <a:rPr lang="en-GB" smtClean="0"/>
              <a:t>‹#›</a:t>
            </a:fld>
            <a:endParaRPr lang="en-GB"/>
          </a:p>
        </p:txBody>
      </p:sp>
    </p:spTree>
    <p:extLst>
      <p:ext uri="{BB962C8B-B14F-4D97-AF65-F5344CB8AC3E}">
        <p14:creationId xmlns:p14="http://schemas.microsoft.com/office/powerpoint/2010/main" val="40742567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072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470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2_Title Slide">
    <p:bg>
      <p:bgPr>
        <a:gradFill>
          <a:gsLst>
            <a:gs pos="0">
              <a:schemeClr val="accent3">
                <a:lumMod val="0"/>
                <a:lumOff val="100000"/>
              </a:schemeClr>
            </a:gs>
            <a:gs pos="77020">
              <a:schemeClr val="bg2">
                <a:lumMod val="85000"/>
              </a:schemeClr>
            </a:gs>
            <a:gs pos="40000">
              <a:schemeClr val="accent3">
                <a:lumMod val="0"/>
                <a:lumOff val="100000"/>
              </a:schemeClr>
            </a:gs>
            <a:gs pos="100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E574DD-0302-9049-A8CE-513925A780EA}"/>
              </a:ext>
            </a:extLst>
          </p:cNvPr>
          <p:cNvSpPr/>
          <p:nvPr/>
        </p:nvSpPr>
        <p:spPr>
          <a:xfrm>
            <a:off x="0" y="3614737"/>
            <a:ext cx="12192000" cy="5429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Rectangle 17">
            <a:extLst>
              <a:ext uri="{FF2B5EF4-FFF2-40B4-BE49-F238E27FC236}">
                <a16:creationId xmlns:a16="http://schemas.microsoft.com/office/drawing/2014/main" id="{A7E0C165-E9F9-4840-A55E-85E035F9C762}"/>
              </a:ext>
            </a:extLst>
          </p:cNvPr>
          <p:cNvSpPr/>
          <p:nvPr/>
        </p:nvSpPr>
        <p:spPr>
          <a:xfrm>
            <a:off x="2714965" y="3614737"/>
            <a:ext cx="2252663" cy="542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DDBC98F2-5505-8849-B1A1-BCC58F271B28}"/>
              </a:ext>
            </a:extLst>
          </p:cNvPr>
          <p:cNvSpPr/>
          <p:nvPr/>
        </p:nvSpPr>
        <p:spPr>
          <a:xfrm>
            <a:off x="7220291" y="3614737"/>
            <a:ext cx="2252663"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8E0D0970-A906-6743-BCD1-1CA96CCA2FD1}"/>
              </a:ext>
            </a:extLst>
          </p:cNvPr>
          <p:cNvSpPr/>
          <p:nvPr/>
        </p:nvSpPr>
        <p:spPr>
          <a:xfrm>
            <a:off x="4967628" y="3614737"/>
            <a:ext cx="2252663" cy="542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C7D9DE41-942B-1443-9CE2-5500F7E5C976}"/>
              </a:ext>
            </a:extLst>
          </p:cNvPr>
          <p:cNvSpPr/>
          <p:nvPr/>
        </p:nvSpPr>
        <p:spPr>
          <a:xfrm>
            <a:off x="9472954" y="3614737"/>
            <a:ext cx="2252663" cy="542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Rectangle 21">
            <a:extLst>
              <a:ext uri="{FF2B5EF4-FFF2-40B4-BE49-F238E27FC236}">
                <a16:creationId xmlns:a16="http://schemas.microsoft.com/office/drawing/2014/main" id="{6D3A7595-EB2B-C648-A493-178FB31AA325}"/>
              </a:ext>
            </a:extLst>
          </p:cNvPr>
          <p:cNvSpPr/>
          <p:nvPr/>
        </p:nvSpPr>
        <p:spPr>
          <a:xfrm>
            <a:off x="462302" y="3614737"/>
            <a:ext cx="2252663" cy="542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Rectangle 22">
            <a:extLst>
              <a:ext uri="{FF2B5EF4-FFF2-40B4-BE49-F238E27FC236}">
                <a16:creationId xmlns:a16="http://schemas.microsoft.com/office/drawing/2014/main" id="{DDDEA580-11AC-B148-BB37-7B865F0A8E8F}"/>
              </a:ext>
            </a:extLst>
          </p:cNvPr>
          <p:cNvSpPr/>
          <p:nvPr/>
        </p:nvSpPr>
        <p:spPr>
          <a:xfrm rot="5400000">
            <a:off x="995700" y="4709092"/>
            <a:ext cx="1185865" cy="83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Rectangle 24">
            <a:extLst>
              <a:ext uri="{FF2B5EF4-FFF2-40B4-BE49-F238E27FC236}">
                <a16:creationId xmlns:a16="http://schemas.microsoft.com/office/drawing/2014/main" id="{C8135F20-1BA2-CC48-9AD1-575655FBD297}"/>
              </a:ext>
            </a:extLst>
          </p:cNvPr>
          <p:cNvSpPr/>
          <p:nvPr/>
        </p:nvSpPr>
        <p:spPr>
          <a:xfrm rot="5400000">
            <a:off x="3248363" y="2980302"/>
            <a:ext cx="1185865" cy="83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059050B7-FE72-3B43-B17F-0FA8F3FC1B15}"/>
              </a:ext>
            </a:extLst>
          </p:cNvPr>
          <p:cNvSpPr/>
          <p:nvPr/>
        </p:nvSpPr>
        <p:spPr>
          <a:xfrm rot="5400000">
            <a:off x="7753690" y="2980302"/>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Rectangle 27">
            <a:extLst>
              <a:ext uri="{FF2B5EF4-FFF2-40B4-BE49-F238E27FC236}">
                <a16:creationId xmlns:a16="http://schemas.microsoft.com/office/drawing/2014/main" id="{E7AB8015-61A4-5143-B7A2-757306490700}"/>
              </a:ext>
            </a:extLst>
          </p:cNvPr>
          <p:cNvSpPr/>
          <p:nvPr/>
        </p:nvSpPr>
        <p:spPr>
          <a:xfrm rot="5400000">
            <a:off x="10047855" y="4709090"/>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Rectangle 29">
            <a:extLst>
              <a:ext uri="{FF2B5EF4-FFF2-40B4-BE49-F238E27FC236}">
                <a16:creationId xmlns:a16="http://schemas.microsoft.com/office/drawing/2014/main" id="{2FFD0D0C-12F6-E144-911F-7DC1A344FEBE}"/>
              </a:ext>
            </a:extLst>
          </p:cNvPr>
          <p:cNvSpPr/>
          <p:nvPr/>
        </p:nvSpPr>
        <p:spPr>
          <a:xfrm rot="5400000">
            <a:off x="5501027" y="4709091"/>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1" name="Oval 60">
            <a:extLst>
              <a:ext uri="{FF2B5EF4-FFF2-40B4-BE49-F238E27FC236}">
                <a16:creationId xmlns:a16="http://schemas.microsoft.com/office/drawing/2014/main" id="{44ED3F84-1836-C345-90F4-9A4EEC338720}"/>
              </a:ext>
            </a:extLst>
          </p:cNvPr>
          <p:cNvSpPr/>
          <p:nvPr/>
        </p:nvSpPr>
        <p:spPr>
          <a:xfrm>
            <a:off x="1503926" y="3807161"/>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2" name="Oval 61">
            <a:extLst>
              <a:ext uri="{FF2B5EF4-FFF2-40B4-BE49-F238E27FC236}">
                <a16:creationId xmlns:a16="http://schemas.microsoft.com/office/drawing/2014/main" id="{EA7896B5-2AFD-9449-AC5A-B85ECF76702D}"/>
              </a:ext>
            </a:extLst>
          </p:cNvPr>
          <p:cNvSpPr/>
          <p:nvPr/>
        </p:nvSpPr>
        <p:spPr>
          <a:xfrm>
            <a:off x="3756589" y="3801493"/>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4" name="Oval 63">
            <a:extLst>
              <a:ext uri="{FF2B5EF4-FFF2-40B4-BE49-F238E27FC236}">
                <a16:creationId xmlns:a16="http://schemas.microsoft.com/office/drawing/2014/main" id="{EB429153-142D-3947-AA3B-F53EBD95C3CB}"/>
              </a:ext>
            </a:extLst>
          </p:cNvPr>
          <p:cNvSpPr/>
          <p:nvPr/>
        </p:nvSpPr>
        <p:spPr>
          <a:xfrm>
            <a:off x="6012355" y="3801493"/>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5" name="Oval 64">
            <a:extLst>
              <a:ext uri="{FF2B5EF4-FFF2-40B4-BE49-F238E27FC236}">
                <a16:creationId xmlns:a16="http://schemas.microsoft.com/office/drawing/2014/main" id="{FA892962-A7DA-2549-8D21-5543F1249EC3}"/>
              </a:ext>
            </a:extLst>
          </p:cNvPr>
          <p:cNvSpPr/>
          <p:nvPr/>
        </p:nvSpPr>
        <p:spPr>
          <a:xfrm>
            <a:off x="8261916" y="3801493"/>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6" name="Oval 65">
            <a:extLst>
              <a:ext uri="{FF2B5EF4-FFF2-40B4-BE49-F238E27FC236}">
                <a16:creationId xmlns:a16="http://schemas.microsoft.com/office/drawing/2014/main" id="{48E11537-4AC0-694D-A631-91A03A138DAF}"/>
              </a:ext>
            </a:extLst>
          </p:cNvPr>
          <p:cNvSpPr/>
          <p:nvPr/>
        </p:nvSpPr>
        <p:spPr>
          <a:xfrm>
            <a:off x="10556083" y="3801493"/>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A8CBAFE3-2F54-3C41-B9C8-6580B1E2261A}"/>
              </a:ext>
            </a:extLst>
          </p:cNvPr>
          <p:cNvSpPr/>
          <p:nvPr/>
        </p:nvSpPr>
        <p:spPr>
          <a:xfrm>
            <a:off x="9819256" y="4929188"/>
            <a:ext cx="1643062" cy="16430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Oval 31">
            <a:extLst>
              <a:ext uri="{FF2B5EF4-FFF2-40B4-BE49-F238E27FC236}">
                <a16:creationId xmlns:a16="http://schemas.microsoft.com/office/drawing/2014/main" id="{EBA34F62-9EE1-634F-BD96-1A0F99E0235B}"/>
              </a:ext>
            </a:extLst>
          </p:cNvPr>
          <p:cNvSpPr/>
          <p:nvPr/>
        </p:nvSpPr>
        <p:spPr>
          <a:xfrm>
            <a:off x="7483589" y="1257300"/>
            <a:ext cx="1643062" cy="16430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567584B8-9A35-DC42-BBF1-3A455D9C4F3B}"/>
              </a:ext>
            </a:extLst>
          </p:cNvPr>
          <p:cNvSpPr/>
          <p:nvPr/>
        </p:nvSpPr>
        <p:spPr>
          <a:xfrm>
            <a:off x="5272427" y="4929188"/>
            <a:ext cx="1643062" cy="1643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C52B9B47-1C71-3444-907E-AE695F961FAF}"/>
              </a:ext>
            </a:extLst>
          </p:cNvPr>
          <p:cNvSpPr/>
          <p:nvPr/>
        </p:nvSpPr>
        <p:spPr>
          <a:xfrm>
            <a:off x="767101" y="4929188"/>
            <a:ext cx="1643062" cy="16430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Oval 34">
            <a:extLst>
              <a:ext uri="{FF2B5EF4-FFF2-40B4-BE49-F238E27FC236}">
                <a16:creationId xmlns:a16="http://schemas.microsoft.com/office/drawing/2014/main" id="{8F2621F7-B63B-054D-9A8B-51C0450F0F07}"/>
              </a:ext>
            </a:extLst>
          </p:cNvPr>
          <p:cNvSpPr/>
          <p:nvPr/>
        </p:nvSpPr>
        <p:spPr>
          <a:xfrm>
            <a:off x="3019765" y="1257300"/>
            <a:ext cx="1643062" cy="1643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6" name="Group 6" title="Icon of man">
            <a:extLst>
              <a:ext uri="{FF2B5EF4-FFF2-40B4-BE49-F238E27FC236}">
                <a16:creationId xmlns:a16="http://schemas.microsoft.com/office/drawing/2014/main" id="{650C41D3-AAED-B84A-9ADB-2B1EFFE7C808}"/>
              </a:ext>
            </a:extLst>
          </p:cNvPr>
          <p:cNvGrpSpPr>
            <a:grpSpLocks/>
          </p:cNvGrpSpPr>
          <p:nvPr/>
        </p:nvGrpSpPr>
        <p:grpSpPr bwMode="auto">
          <a:xfrm>
            <a:off x="10213082" y="5331598"/>
            <a:ext cx="851961" cy="851961"/>
            <a:chOff x="3630613" y="2214563"/>
            <a:chExt cx="457200" cy="457200"/>
          </a:xfrm>
          <a:solidFill>
            <a:schemeClr val="bg1"/>
          </a:solidFill>
        </p:grpSpPr>
        <p:sp>
          <p:nvSpPr>
            <p:cNvPr id="47" name="Freeform 10">
              <a:extLst>
                <a:ext uri="{FF2B5EF4-FFF2-40B4-BE49-F238E27FC236}">
                  <a16:creationId xmlns:a16="http://schemas.microsoft.com/office/drawing/2014/main" id="{6F4D2618-85B6-E64F-A70D-6A1FBF998F38}"/>
                </a:ext>
              </a:extLst>
            </p:cNvPr>
            <p:cNvSpPr>
              <a:spLocks noChangeArrowheads="1"/>
            </p:cNvSpPr>
            <p:nvPr/>
          </p:nvSpPr>
          <p:spPr bwMode="auto">
            <a:xfrm>
              <a:off x="3630613" y="2214563"/>
              <a:ext cx="457200" cy="457200"/>
            </a:xfrm>
            <a:custGeom>
              <a:avLst/>
              <a:gdLst>
                <a:gd name="T0" fmla="*/ 456840 w 1271"/>
                <a:gd name="T1" fmla="*/ 456840 h 1271"/>
                <a:gd name="T2" fmla="*/ 0 w 1271"/>
                <a:gd name="T3" fmla="*/ 456840 h 1271"/>
                <a:gd name="T4" fmla="*/ 0 w 1271"/>
                <a:gd name="T5" fmla="*/ 0 h 1271"/>
                <a:gd name="T6" fmla="*/ 456840 w 1271"/>
                <a:gd name="T7" fmla="*/ 0 h 1271"/>
                <a:gd name="T8" fmla="*/ 456840 w 1271"/>
                <a:gd name="T9" fmla="*/ 456840 h 1271"/>
                <a:gd name="T10" fmla="*/ 44245 w 1271"/>
                <a:gd name="T11" fmla="*/ 414034 h 1271"/>
                <a:gd name="T12" fmla="*/ 411876 w 1271"/>
                <a:gd name="T13" fmla="*/ 414034 h 1271"/>
                <a:gd name="T14" fmla="*/ 411876 w 1271"/>
                <a:gd name="T15" fmla="*/ 42806 h 1271"/>
                <a:gd name="T16" fmla="*/ 44245 w 1271"/>
                <a:gd name="T17" fmla="*/ 42806 h 1271"/>
                <a:gd name="T18" fmla="*/ 44245 w 1271"/>
                <a:gd name="T19" fmla="*/ 414034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3" y="1151"/>
                  </a:moveTo>
                  <a:lnTo>
                    <a:pt x="1145" y="1151"/>
                  </a:lnTo>
                  <a:lnTo>
                    <a:pt x="1145" y="119"/>
                  </a:lnTo>
                  <a:lnTo>
                    <a:pt x="123" y="119"/>
                  </a:lnTo>
                  <a:lnTo>
                    <a:pt x="123" y="115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sp>
          <p:nvSpPr>
            <p:cNvPr id="48" name="Freeform 11">
              <a:extLst>
                <a:ext uri="{FF2B5EF4-FFF2-40B4-BE49-F238E27FC236}">
                  <a16:creationId xmlns:a16="http://schemas.microsoft.com/office/drawing/2014/main" id="{098204B0-E8AC-A542-B81B-D5DCFDD89550}"/>
                </a:ext>
              </a:extLst>
            </p:cNvPr>
            <p:cNvSpPr>
              <a:spLocks noChangeArrowheads="1"/>
            </p:cNvSpPr>
            <p:nvPr/>
          </p:nvSpPr>
          <p:spPr bwMode="auto">
            <a:xfrm>
              <a:off x="3756025" y="2295525"/>
              <a:ext cx="207963" cy="293688"/>
            </a:xfrm>
            <a:custGeom>
              <a:avLst/>
              <a:gdLst>
                <a:gd name="T0" fmla="*/ 90826 w 577"/>
                <a:gd name="T1" fmla="*/ 718 h 818"/>
                <a:gd name="T2" fmla="*/ 79653 w 577"/>
                <a:gd name="T3" fmla="*/ 2154 h 818"/>
                <a:gd name="T4" fmla="*/ 68840 w 577"/>
                <a:gd name="T5" fmla="*/ 4308 h 818"/>
                <a:gd name="T6" fmla="*/ 33159 w 577"/>
                <a:gd name="T7" fmla="*/ 21183 h 818"/>
                <a:gd name="T8" fmla="*/ 7569 w 577"/>
                <a:gd name="T9" fmla="*/ 58881 h 818"/>
                <a:gd name="T10" fmla="*/ 2883 w 577"/>
                <a:gd name="T11" fmla="*/ 77192 h 818"/>
                <a:gd name="T12" fmla="*/ 1442 w 577"/>
                <a:gd name="T13" fmla="*/ 88322 h 818"/>
                <a:gd name="T14" fmla="*/ 2163 w 577"/>
                <a:gd name="T15" fmla="*/ 111659 h 818"/>
                <a:gd name="T16" fmla="*/ 8290 w 577"/>
                <a:gd name="T17" fmla="*/ 140381 h 818"/>
                <a:gd name="T18" fmla="*/ 11173 w 577"/>
                <a:gd name="T19" fmla="*/ 150075 h 818"/>
                <a:gd name="T20" fmla="*/ 721 w 577"/>
                <a:gd name="T21" fmla="*/ 174130 h 818"/>
                <a:gd name="T22" fmla="*/ 39286 w 577"/>
                <a:gd name="T23" fmla="*/ 244860 h 818"/>
                <a:gd name="T24" fmla="*/ 79653 w 577"/>
                <a:gd name="T25" fmla="*/ 281481 h 818"/>
                <a:gd name="T26" fmla="*/ 128310 w 577"/>
                <a:gd name="T27" fmla="*/ 281481 h 818"/>
                <a:gd name="T28" fmla="*/ 168317 w 577"/>
                <a:gd name="T29" fmla="*/ 244860 h 818"/>
                <a:gd name="T30" fmla="*/ 206882 w 577"/>
                <a:gd name="T31" fmla="*/ 174130 h 818"/>
                <a:gd name="T32" fmla="*/ 196430 w 577"/>
                <a:gd name="T33" fmla="*/ 150075 h 818"/>
                <a:gd name="T34" fmla="*/ 200034 w 577"/>
                <a:gd name="T35" fmla="*/ 138227 h 818"/>
                <a:gd name="T36" fmla="*/ 203638 w 577"/>
                <a:gd name="T37" fmla="*/ 123507 h 818"/>
                <a:gd name="T38" fmla="*/ 206882 w 577"/>
                <a:gd name="T39" fmla="*/ 104478 h 818"/>
                <a:gd name="T40" fmla="*/ 207603 w 577"/>
                <a:gd name="T41" fmla="*/ 89758 h 818"/>
                <a:gd name="T42" fmla="*/ 207603 w 577"/>
                <a:gd name="T43" fmla="*/ 82936 h 818"/>
                <a:gd name="T44" fmla="*/ 206161 w 577"/>
                <a:gd name="T45" fmla="*/ 75038 h 818"/>
                <a:gd name="T46" fmla="*/ 204359 w 577"/>
                <a:gd name="T47" fmla="*/ 70011 h 818"/>
                <a:gd name="T48" fmla="*/ 202917 w 577"/>
                <a:gd name="T49" fmla="*/ 64626 h 818"/>
                <a:gd name="T50" fmla="*/ 201475 w 577"/>
                <a:gd name="T51" fmla="*/ 59599 h 818"/>
                <a:gd name="T52" fmla="*/ 197871 w 577"/>
                <a:gd name="T53" fmla="*/ 51342 h 818"/>
                <a:gd name="T54" fmla="*/ 195709 w 577"/>
                <a:gd name="T55" fmla="*/ 46315 h 818"/>
                <a:gd name="T56" fmla="*/ 192825 w 577"/>
                <a:gd name="T57" fmla="*/ 42007 h 818"/>
                <a:gd name="T58" fmla="*/ 188861 w 577"/>
                <a:gd name="T59" fmla="*/ 38416 h 818"/>
                <a:gd name="T60" fmla="*/ 182373 w 577"/>
                <a:gd name="T61" fmla="*/ 33031 h 818"/>
                <a:gd name="T62" fmla="*/ 151377 w 577"/>
                <a:gd name="T63" fmla="*/ 16156 h 818"/>
                <a:gd name="T64" fmla="*/ 145610 w 577"/>
                <a:gd name="T65" fmla="*/ 11848 h 818"/>
                <a:gd name="T66" fmla="*/ 138762 w 577"/>
                <a:gd name="T67" fmla="*/ 7181 h 818"/>
                <a:gd name="T68" fmla="*/ 112812 w 577"/>
                <a:gd name="T69" fmla="*/ 0 h 818"/>
                <a:gd name="T70" fmla="*/ 102720 w 577"/>
                <a:gd name="T71" fmla="*/ 0 h 818"/>
                <a:gd name="T72" fmla="*/ 168317 w 577"/>
                <a:gd name="T73" fmla="*/ 127097 h 818"/>
                <a:gd name="T74" fmla="*/ 191384 w 577"/>
                <a:gd name="T75" fmla="*/ 161923 h 818"/>
                <a:gd name="T76" fmla="*/ 176606 w 577"/>
                <a:gd name="T77" fmla="*/ 197108 h 818"/>
                <a:gd name="T78" fmla="*/ 157144 w 577"/>
                <a:gd name="T79" fmla="*/ 236961 h 818"/>
                <a:gd name="T80" fmla="*/ 119660 w 577"/>
                <a:gd name="T81" fmla="*/ 271428 h 818"/>
                <a:gd name="T82" fmla="*/ 87222 w 577"/>
                <a:gd name="T83" fmla="*/ 271428 h 818"/>
                <a:gd name="T84" fmla="*/ 49378 w 577"/>
                <a:gd name="T85" fmla="*/ 236961 h 818"/>
                <a:gd name="T86" fmla="*/ 29555 w 577"/>
                <a:gd name="T87" fmla="*/ 197108 h 818"/>
                <a:gd name="T88" fmla="*/ 14777 w 577"/>
                <a:gd name="T89" fmla="*/ 161205 h 818"/>
                <a:gd name="T90" fmla="*/ 18381 w 577"/>
                <a:gd name="T91" fmla="*/ 157974 h 818"/>
                <a:gd name="T92" fmla="*/ 95151 w 577"/>
                <a:gd name="T93" fmla="*/ 100888 h 818"/>
                <a:gd name="T94" fmla="*/ 68840 w 577"/>
                <a:gd name="T95" fmla="*/ 159410 h 818"/>
                <a:gd name="T96" fmla="*/ 68840 w 577"/>
                <a:gd name="T97" fmla="*/ 178798 h 818"/>
                <a:gd name="T98" fmla="*/ 68840 w 577"/>
                <a:gd name="T99" fmla="*/ 159410 h 818"/>
                <a:gd name="T100" fmla="*/ 130112 w 577"/>
                <a:gd name="T101" fmla="*/ 169104 h 818"/>
                <a:gd name="T102" fmla="*/ 149214 w 577"/>
                <a:gd name="T103" fmla="*/ 169104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grpSp>
      <p:sp>
        <p:nvSpPr>
          <p:cNvPr id="60" name="Content Placeholder 55">
            <a:extLst>
              <a:ext uri="{FF2B5EF4-FFF2-40B4-BE49-F238E27FC236}">
                <a16:creationId xmlns:a16="http://schemas.microsoft.com/office/drawing/2014/main" id="{4C783824-9D41-1543-9CFD-09A2936703DF}"/>
              </a:ext>
            </a:extLst>
          </p:cNvPr>
          <p:cNvSpPr>
            <a:spLocks noGrp="1"/>
          </p:cNvSpPr>
          <p:nvPr>
            <p:ph sz="quarter" idx="19"/>
          </p:nvPr>
        </p:nvSpPr>
        <p:spPr>
          <a:xfrm>
            <a:off x="9475694" y="1220312"/>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US" noProof="0"/>
              <a:t>Click to edit Master text styles</a:t>
            </a:r>
          </a:p>
        </p:txBody>
      </p:sp>
      <p:sp>
        <p:nvSpPr>
          <p:cNvPr id="54" name="Content Placeholder 49">
            <a:extLst>
              <a:ext uri="{FF2B5EF4-FFF2-40B4-BE49-F238E27FC236}">
                <a16:creationId xmlns:a16="http://schemas.microsoft.com/office/drawing/2014/main" id="{34CEC6EB-38AC-9546-8ADE-94D0C25419E8}"/>
              </a:ext>
            </a:extLst>
          </p:cNvPr>
          <p:cNvSpPr>
            <a:spLocks noGrp="1"/>
          </p:cNvSpPr>
          <p:nvPr>
            <p:ph sz="quarter" idx="14"/>
          </p:nvPr>
        </p:nvSpPr>
        <p:spPr>
          <a:xfrm>
            <a:off x="9504379" y="3079942"/>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US" noProof="0"/>
              <a:t>Click to edit Master text styles</a:t>
            </a:r>
          </a:p>
        </p:txBody>
      </p:sp>
      <p:grpSp>
        <p:nvGrpSpPr>
          <p:cNvPr id="37" name="Group 2" title="Icon of phone">
            <a:extLst>
              <a:ext uri="{FF2B5EF4-FFF2-40B4-BE49-F238E27FC236}">
                <a16:creationId xmlns:a16="http://schemas.microsoft.com/office/drawing/2014/main" id="{7B8675A9-D74F-D747-BF45-829AE1CECB9D}"/>
              </a:ext>
            </a:extLst>
          </p:cNvPr>
          <p:cNvGrpSpPr>
            <a:grpSpLocks/>
          </p:cNvGrpSpPr>
          <p:nvPr/>
        </p:nvGrpSpPr>
        <p:grpSpPr bwMode="auto">
          <a:xfrm>
            <a:off x="8054750" y="1627428"/>
            <a:ext cx="546325" cy="915745"/>
            <a:chOff x="7002463" y="2176463"/>
            <a:chExt cx="333375" cy="558800"/>
          </a:xfrm>
          <a:solidFill>
            <a:schemeClr val="bg1"/>
          </a:solidFill>
        </p:grpSpPr>
        <p:sp>
          <p:nvSpPr>
            <p:cNvPr id="38" name="Freeform 47">
              <a:extLst>
                <a:ext uri="{FF2B5EF4-FFF2-40B4-BE49-F238E27FC236}">
                  <a16:creationId xmlns:a16="http://schemas.microsoft.com/office/drawing/2014/main" id="{AA2E3758-4935-674C-9E9D-17D7433D673F}"/>
                </a:ext>
              </a:extLst>
            </p:cNvPr>
            <p:cNvSpPr>
              <a:spLocks noChangeArrowheads="1"/>
            </p:cNvSpPr>
            <p:nvPr/>
          </p:nvSpPr>
          <p:spPr bwMode="auto">
            <a:xfrm>
              <a:off x="7002463" y="2176463"/>
              <a:ext cx="333375" cy="558800"/>
            </a:xfrm>
            <a:custGeom>
              <a:avLst/>
              <a:gdLst>
                <a:gd name="T0" fmla="*/ 0 w 925"/>
                <a:gd name="T1" fmla="*/ 0 h 1554"/>
                <a:gd name="T2" fmla="*/ 0 w 925"/>
                <a:gd name="T3" fmla="*/ 558440 h 1554"/>
                <a:gd name="T4" fmla="*/ 333015 w 925"/>
                <a:gd name="T5" fmla="*/ 558440 h 1554"/>
                <a:gd name="T6" fmla="*/ 333015 w 925"/>
                <a:gd name="T7" fmla="*/ 0 h 1554"/>
                <a:gd name="T8" fmla="*/ 0 w 925"/>
                <a:gd name="T9" fmla="*/ 0 h 1554"/>
                <a:gd name="T10" fmla="*/ 303461 w 925"/>
                <a:gd name="T11" fmla="*/ 29486 h 1554"/>
                <a:gd name="T12" fmla="*/ 303461 w 925"/>
                <a:gd name="T13" fmla="*/ 73716 h 1554"/>
                <a:gd name="T14" fmla="*/ 29553 w 925"/>
                <a:gd name="T15" fmla="*/ 73716 h 1554"/>
                <a:gd name="T16" fmla="*/ 29553 w 925"/>
                <a:gd name="T17" fmla="*/ 29486 h 1554"/>
                <a:gd name="T18" fmla="*/ 303461 w 925"/>
                <a:gd name="T19" fmla="*/ 29486 h 1554"/>
                <a:gd name="T20" fmla="*/ 303461 w 925"/>
                <a:gd name="T21" fmla="*/ 103202 h 1554"/>
                <a:gd name="T22" fmla="*/ 303461 w 925"/>
                <a:gd name="T23" fmla="*/ 413886 h 1554"/>
                <a:gd name="T24" fmla="*/ 29553 w 925"/>
                <a:gd name="T25" fmla="*/ 413886 h 1554"/>
                <a:gd name="T26" fmla="*/ 29553 w 925"/>
                <a:gd name="T27" fmla="*/ 103202 h 1554"/>
                <a:gd name="T28" fmla="*/ 303461 w 925"/>
                <a:gd name="T29" fmla="*/ 103202 h 1554"/>
                <a:gd name="T30" fmla="*/ 29553 w 925"/>
                <a:gd name="T31" fmla="*/ 528954 h 1554"/>
                <a:gd name="T32" fmla="*/ 29553 w 925"/>
                <a:gd name="T33" fmla="*/ 443372 h 1554"/>
                <a:gd name="T34" fmla="*/ 303461 w 925"/>
                <a:gd name="T35" fmla="*/ 443372 h 1554"/>
                <a:gd name="T36" fmla="*/ 303461 w 925"/>
                <a:gd name="T37" fmla="*/ 528954 h 1554"/>
                <a:gd name="T38" fmla="*/ 29553 w 925"/>
                <a:gd name="T39" fmla="*/ 528954 h 15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5" h="1554">
                  <a:moveTo>
                    <a:pt x="0" y="0"/>
                  </a:moveTo>
                  <a:lnTo>
                    <a:pt x="0" y="1553"/>
                  </a:lnTo>
                  <a:lnTo>
                    <a:pt x="924" y="1553"/>
                  </a:lnTo>
                  <a:lnTo>
                    <a:pt x="924" y="0"/>
                  </a:lnTo>
                  <a:lnTo>
                    <a:pt x="0" y="0"/>
                  </a:lnTo>
                  <a:close/>
                  <a:moveTo>
                    <a:pt x="842" y="82"/>
                  </a:moveTo>
                  <a:lnTo>
                    <a:pt x="842" y="205"/>
                  </a:lnTo>
                  <a:lnTo>
                    <a:pt x="82" y="205"/>
                  </a:lnTo>
                  <a:lnTo>
                    <a:pt x="82" y="82"/>
                  </a:lnTo>
                  <a:lnTo>
                    <a:pt x="842" y="82"/>
                  </a:lnTo>
                  <a:close/>
                  <a:moveTo>
                    <a:pt x="842" y="287"/>
                  </a:moveTo>
                  <a:lnTo>
                    <a:pt x="842" y="1151"/>
                  </a:lnTo>
                  <a:lnTo>
                    <a:pt x="82" y="1151"/>
                  </a:lnTo>
                  <a:lnTo>
                    <a:pt x="82" y="287"/>
                  </a:lnTo>
                  <a:lnTo>
                    <a:pt x="842" y="287"/>
                  </a:lnTo>
                  <a:close/>
                  <a:moveTo>
                    <a:pt x="82" y="1471"/>
                  </a:moveTo>
                  <a:lnTo>
                    <a:pt x="82" y="1233"/>
                  </a:lnTo>
                  <a:lnTo>
                    <a:pt x="842" y="1233"/>
                  </a:lnTo>
                  <a:lnTo>
                    <a:pt x="842" y="1471"/>
                  </a:lnTo>
                  <a:lnTo>
                    <a:pt x="82" y="147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sp>
          <p:nvSpPr>
            <p:cNvPr id="39" name="Freeform 48">
              <a:extLst>
                <a:ext uri="{FF2B5EF4-FFF2-40B4-BE49-F238E27FC236}">
                  <a16:creationId xmlns:a16="http://schemas.microsoft.com/office/drawing/2014/main" id="{641AEAFA-5A8A-1D42-B4EC-25BD0468FC80}"/>
                </a:ext>
              </a:extLst>
            </p:cNvPr>
            <p:cNvSpPr>
              <a:spLocks noChangeArrowheads="1"/>
            </p:cNvSpPr>
            <p:nvPr/>
          </p:nvSpPr>
          <p:spPr bwMode="auto">
            <a:xfrm>
              <a:off x="7151688" y="2636838"/>
              <a:ext cx="36512" cy="38100"/>
            </a:xfrm>
            <a:custGeom>
              <a:avLst/>
              <a:gdLst>
                <a:gd name="T0" fmla="*/ 5061 w 101"/>
                <a:gd name="T1" fmla="*/ 6703 h 108"/>
                <a:gd name="T2" fmla="*/ 0 w 101"/>
                <a:gd name="T3" fmla="*/ 19756 h 108"/>
                <a:gd name="T4" fmla="*/ 723 w 101"/>
                <a:gd name="T5" fmla="*/ 23283 h 108"/>
                <a:gd name="T6" fmla="*/ 1446 w 101"/>
                <a:gd name="T7" fmla="*/ 26811 h 108"/>
                <a:gd name="T8" fmla="*/ 2892 w 101"/>
                <a:gd name="T9" fmla="*/ 29633 h 108"/>
                <a:gd name="T10" fmla="*/ 5061 w 101"/>
                <a:gd name="T11" fmla="*/ 32456 h 108"/>
                <a:gd name="T12" fmla="*/ 18437 w 101"/>
                <a:gd name="T13" fmla="*/ 37747 h 108"/>
                <a:gd name="T14" fmla="*/ 31812 w 101"/>
                <a:gd name="T15" fmla="*/ 32456 h 108"/>
                <a:gd name="T16" fmla="*/ 33981 w 101"/>
                <a:gd name="T17" fmla="*/ 29633 h 108"/>
                <a:gd name="T18" fmla="*/ 35427 w 101"/>
                <a:gd name="T19" fmla="*/ 26811 h 108"/>
                <a:gd name="T20" fmla="*/ 36150 w 101"/>
                <a:gd name="T21" fmla="*/ 23283 h 108"/>
                <a:gd name="T22" fmla="*/ 36150 w 101"/>
                <a:gd name="T23" fmla="*/ 19756 h 108"/>
                <a:gd name="T24" fmla="*/ 31089 w 101"/>
                <a:gd name="T25" fmla="*/ 6703 h 108"/>
                <a:gd name="T26" fmla="*/ 5061 w 101"/>
                <a:gd name="T27" fmla="*/ 6703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108">
                  <a:moveTo>
                    <a:pt x="14" y="19"/>
                  </a:moveTo>
                  <a:cubicBezTo>
                    <a:pt x="4" y="29"/>
                    <a:pt x="0" y="41"/>
                    <a:pt x="0" y="56"/>
                  </a:cubicBezTo>
                  <a:cubicBezTo>
                    <a:pt x="0" y="60"/>
                    <a:pt x="0" y="62"/>
                    <a:pt x="2" y="66"/>
                  </a:cubicBezTo>
                  <a:cubicBezTo>
                    <a:pt x="2" y="70"/>
                    <a:pt x="4" y="72"/>
                    <a:pt x="4" y="76"/>
                  </a:cubicBezTo>
                  <a:cubicBezTo>
                    <a:pt x="6" y="80"/>
                    <a:pt x="6" y="82"/>
                    <a:pt x="8" y="84"/>
                  </a:cubicBezTo>
                  <a:cubicBezTo>
                    <a:pt x="10" y="86"/>
                    <a:pt x="12" y="90"/>
                    <a:pt x="14" y="92"/>
                  </a:cubicBezTo>
                  <a:cubicBezTo>
                    <a:pt x="25" y="103"/>
                    <a:pt x="37" y="107"/>
                    <a:pt x="51" y="107"/>
                  </a:cubicBezTo>
                  <a:cubicBezTo>
                    <a:pt x="66" y="107"/>
                    <a:pt x="78" y="101"/>
                    <a:pt x="88" y="92"/>
                  </a:cubicBezTo>
                  <a:cubicBezTo>
                    <a:pt x="90" y="90"/>
                    <a:pt x="92" y="88"/>
                    <a:pt x="94" y="84"/>
                  </a:cubicBezTo>
                  <a:cubicBezTo>
                    <a:pt x="96" y="82"/>
                    <a:pt x="98" y="78"/>
                    <a:pt x="98" y="76"/>
                  </a:cubicBezTo>
                  <a:cubicBezTo>
                    <a:pt x="100" y="74"/>
                    <a:pt x="100" y="70"/>
                    <a:pt x="100" y="66"/>
                  </a:cubicBezTo>
                  <a:cubicBezTo>
                    <a:pt x="100" y="62"/>
                    <a:pt x="100" y="60"/>
                    <a:pt x="100" y="56"/>
                  </a:cubicBezTo>
                  <a:cubicBezTo>
                    <a:pt x="100" y="41"/>
                    <a:pt x="94" y="29"/>
                    <a:pt x="86" y="19"/>
                  </a:cubicBezTo>
                  <a:cubicBezTo>
                    <a:pt x="68" y="0"/>
                    <a:pt x="33" y="0"/>
                    <a:pt x="14"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gr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7221876" y="4700585"/>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US" noProof="0"/>
              <a:t>Click to edit Master text styles</a:t>
            </a:r>
          </a:p>
        </p:txBody>
      </p:sp>
      <p:sp>
        <p:nvSpPr>
          <p:cNvPr id="53" name="Content Placeholder 49">
            <a:extLst>
              <a:ext uri="{FF2B5EF4-FFF2-40B4-BE49-F238E27FC236}">
                <a16:creationId xmlns:a16="http://schemas.microsoft.com/office/drawing/2014/main" id="{99F6596D-2AD7-D544-9525-DDDA908A6E84}"/>
              </a:ext>
            </a:extLst>
          </p:cNvPr>
          <p:cNvSpPr>
            <a:spLocks noGrp="1"/>
          </p:cNvSpPr>
          <p:nvPr>
            <p:ph sz="quarter" idx="13"/>
          </p:nvPr>
        </p:nvSpPr>
        <p:spPr>
          <a:xfrm>
            <a:off x="7237977" y="4157660"/>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US" noProof="0"/>
              <a:t>Click to edit Master text styles</a:t>
            </a:r>
          </a:p>
        </p:txBody>
      </p:sp>
      <p:grpSp>
        <p:nvGrpSpPr>
          <p:cNvPr id="42" name="Group 1" title="Icon of money">
            <a:extLst>
              <a:ext uri="{FF2B5EF4-FFF2-40B4-BE49-F238E27FC236}">
                <a16:creationId xmlns:a16="http://schemas.microsoft.com/office/drawing/2014/main" id="{5E0CDEDA-9706-8C44-AEDB-EB87E3107078}"/>
              </a:ext>
            </a:extLst>
          </p:cNvPr>
          <p:cNvGrpSpPr>
            <a:grpSpLocks/>
          </p:cNvGrpSpPr>
          <p:nvPr/>
        </p:nvGrpSpPr>
        <p:grpSpPr bwMode="auto">
          <a:xfrm>
            <a:off x="5545194" y="5388535"/>
            <a:ext cx="1097528" cy="724368"/>
            <a:chOff x="7800975" y="2262188"/>
            <a:chExt cx="635000" cy="419100"/>
          </a:xfrm>
          <a:solidFill>
            <a:schemeClr val="bg1"/>
          </a:solidFill>
        </p:grpSpPr>
        <p:sp>
          <p:nvSpPr>
            <p:cNvPr id="43" name="Freeform 44">
              <a:extLst>
                <a:ext uri="{FF2B5EF4-FFF2-40B4-BE49-F238E27FC236}">
                  <a16:creationId xmlns:a16="http://schemas.microsoft.com/office/drawing/2014/main" id="{6936A040-0C8E-C44E-935A-FA399C75C1E6}"/>
                </a:ext>
              </a:extLst>
            </p:cNvPr>
            <p:cNvSpPr>
              <a:spLocks noChangeArrowheads="1"/>
            </p:cNvSpPr>
            <p:nvPr/>
          </p:nvSpPr>
          <p:spPr bwMode="auto">
            <a:xfrm>
              <a:off x="7800975" y="2322513"/>
              <a:ext cx="573088" cy="358775"/>
            </a:xfrm>
            <a:custGeom>
              <a:avLst/>
              <a:gdLst>
                <a:gd name="T0" fmla="*/ 572728 w 1590"/>
                <a:gd name="T1" fmla="*/ 358416 h 998"/>
                <a:gd name="T2" fmla="*/ 0 w 1590"/>
                <a:gd name="T3" fmla="*/ 358416 h 998"/>
                <a:gd name="T4" fmla="*/ 0 w 1590"/>
                <a:gd name="T5" fmla="*/ 0 h 998"/>
                <a:gd name="T6" fmla="*/ 572728 w 1590"/>
                <a:gd name="T7" fmla="*/ 0 h 998"/>
                <a:gd name="T8" fmla="*/ 572728 w 1590"/>
                <a:gd name="T9" fmla="*/ 358416 h 998"/>
                <a:gd name="T10" fmla="*/ 36764 w 1590"/>
                <a:gd name="T11" fmla="*/ 321747 h 998"/>
                <a:gd name="T12" fmla="*/ 535963 w 1590"/>
                <a:gd name="T13" fmla="*/ 321747 h 998"/>
                <a:gd name="T14" fmla="*/ 535963 w 1590"/>
                <a:gd name="T15" fmla="*/ 36668 h 998"/>
                <a:gd name="T16" fmla="*/ 36764 w 1590"/>
                <a:gd name="T17" fmla="*/ 36668 h 998"/>
                <a:gd name="T18" fmla="*/ 36764 w 1590"/>
                <a:gd name="T19" fmla="*/ 321747 h 9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0" h="998">
                  <a:moveTo>
                    <a:pt x="1589" y="997"/>
                  </a:moveTo>
                  <a:lnTo>
                    <a:pt x="0" y="997"/>
                  </a:lnTo>
                  <a:lnTo>
                    <a:pt x="0" y="0"/>
                  </a:lnTo>
                  <a:lnTo>
                    <a:pt x="1589" y="0"/>
                  </a:lnTo>
                  <a:lnTo>
                    <a:pt x="1589" y="997"/>
                  </a:lnTo>
                  <a:close/>
                  <a:moveTo>
                    <a:pt x="102" y="895"/>
                  </a:moveTo>
                  <a:lnTo>
                    <a:pt x="1487" y="895"/>
                  </a:lnTo>
                  <a:lnTo>
                    <a:pt x="1487" y="102"/>
                  </a:lnTo>
                  <a:lnTo>
                    <a:pt x="102" y="102"/>
                  </a:lnTo>
                  <a:lnTo>
                    <a:pt x="102" y="8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sp>
          <p:nvSpPr>
            <p:cNvPr id="44" name="Freeform 45">
              <a:extLst>
                <a:ext uri="{FF2B5EF4-FFF2-40B4-BE49-F238E27FC236}">
                  <a16:creationId xmlns:a16="http://schemas.microsoft.com/office/drawing/2014/main" id="{7D4A7C30-95FE-CF42-8F8F-0DBF02F5E353}"/>
                </a:ext>
              </a:extLst>
            </p:cNvPr>
            <p:cNvSpPr>
              <a:spLocks noChangeArrowheads="1"/>
            </p:cNvSpPr>
            <p:nvPr/>
          </p:nvSpPr>
          <p:spPr bwMode="auto">
            <a:xfrm>
              <a:off x="7881938" y="2262188"/>
              <a:ext cx="554037" cy="341312"/>
            </a:xfrm>
            <a:custGeom>
              <a:avLst/>
              <a:gdLst>
                <a:gd name="T0" fmla="*/ 553677 w 1539"/>
                <a:gd name="T1" fmla="*/ 340952 h 947"/>
                <a:gd name="T2" fmla="*/ 516957 w 1539"/>
                <a:gd name="T3" fmla="*/ 340952 h 947"/>
                <a:gd name="T4" fmla="*/ 516957 w 1539"/>
                <a:gd name="T5" fmla="*/ 36762 h 947"/>
                <a:gd name="T6" fmla="*/ 0 w 1539"/>
                <a:gd name="T7" fmla="*/ 36762 h 947"/>
                <a:gd name="T8" fmla="*/ 0 w 1539"/>
                <a:gd name="T9" fmla="*/ 0 h 947"/>
                <a:gd name="T10" fmla="*/ 553677 w 1539"/>
                <a:gd name="T11" fmla="*/ 0 h 947"/>
                <a:gd name="T12" fmla="*/ 553677 w 1539"/>
                <a:gd name="T13" fmla="*/ 340952 h 9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9" h="947">
                  <a:moveTo>
                    <a:pt x="1538" y="946"/>
                  </a:moveTo>
                  <a:lnTo>
                    <a:pt x="1436" y="946"/>
                  </a:lnTo>
                  <a:lnTo>
                    <a:pt x="1436" y="102"/>
                  </a:lnTo>
                  <a:lnTo>
                    <a:pt x="0" y="102"/>
                  </a:lnTo>
                  <a:lnTo>
                    <a:pt x="0" y="0"/>
                  </a:lnTo>
                  <a:lnTo>
                    <a:pt x="1538" y="0"/>
                  </a:lnTo>
                  <a:lnTo>
                    <a:pt x="1538" y="9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sp>
          <p:nvSpPr>
            <p:cNvPr id="45" name="Freeform 46">
              <a:extLst>
                <a:ext uri="{FF2B5EF4-FFF2-40B4-BE49-F238E27FC236}">
                  <a16:creationId xmlns:a16="http://schemas.microsoft.com/office/drawing/2014/main" id="{C6A99C22-480F-EA48-B0B8-660CD2C06DE7}"/>
                </a:ext>
              </a:extLst>
            </p:cNvPr>
            <p:cNvSpPr>
              <a:spLocks noChangeArrowheads="1"/>
            </p:cNvSpPr>
            <p:nvPr/>
          </p:nvSpPr>
          <p:spPr bwMode="auto">
            <a:xfrm>
              <a:off x="8021638" y="2398713"/>
              <a:ext cx="128587" cy="207962"/>
            </a:xfrm>
            <a:custGeom>
              <a:avLst/>
              <a:gdLst>
                <a:gd name="T0" fmla="*/ 115260 w 357"/>
                <a:gd name="T1" fmla="*/ 166585 h 578"/>
                <a:gd name="T2" fmla="*/ 76720 w 357"/>
                <a:gd name="T3" fmla="*/ 182776 h 578"/>
                <a:gd name="T4" fmla="*/ 76720 w 357"/>
                <a:gd name="T5" fmla="*/ 207602 h 578"/>
                <a:gd name="T6" fmla="*/ 54749 w 357"/>
                <a:gd name="T7" fmla="*/ 207602 h 578"/>
                <a:gd name="T8" fmla="*/ 54749 w 357"/>
                <a:gd name="T9" fmla="*/ 183496 h 578"/>
                <a:gd name="T10" fmla="*/ 23772 w 357"/>
                <a:gd name="T11" fmla="*/ 177379 h 578"/>
                <a:gd name="T12" fmla="*/ 0 w 357"/>
                <a:gd name="T13" fmla="*/ 165866 h 578"/>
                <a:gd name="T14" fmla="*/ 12607 w 357"/>
                <a:gd name="T15" fmla="*/ 138521 h 578"/>
                <a:gd name="T16" fmla="*/ 32417 w 357"/>
                <a:gd name="T17" fmla="*/ 148596 h 578"/>
                <a:gd name="T18" fmla="*/ 55469 w 357"/>
                <a:gd name="T19" fmla="*/ 153993 h 578"/>
                <a:gd name="T20" fmla="*/ 55469 w 357"/>
                <a:gd name="T21" fmla="*/ 116934 h 578"/>
                <a:gd name="T22" fmla="*/ 28815 w 357"/>
                <a:gd name="T23" fmla="*/ 109018 h 578"/>
                <a:gd name="T24" fmla="*/ 10445 w 357"/>
                <a:gd name="T25" fmla="*/ 95706 h 578"/>
                <a:gd name="T26" fmla="*/ 2882 w 357"/>
                <a:gd name="T27" fmla="*/ 71959 h 578"/>
                <a:gd name="T28" fmla="*/ 16208 w 357"/>
                <a:gd name="T29" fmla="*/ 40297 h 578"/>
                <a:gd name="T30" fmla="*/ 54749 w 357"/>
                <a:gd name="T31" fmla="*/ 24106 h 578"/>
                <a:gd name="T32" fmla="*/ 54749 w 357"/>
                <a:gd name="T33" fmla="*/ 0 h 578"/>
                <a:gd name="T34" fmla="*/ 76720 w 357"/>
                <a:gd name="T35" fmla="*/ 0 h 578"/>
                <a:gd name="T36" fmla="*/ 76720 w 357"/>
                <a:gd name="T37" fmla="*/ 24106 h 578"/>
                <a:gd name="T38" fmla="*/ 121743 w 357"/>
                <a:gd name="T39" fmla="*/ 37419 h 578"/>
                <a:gd name="T40" fmla="*/ 110578 w 357"/>
                <a:gd name="T41" fmla="*/ 64763 h 578"/>
                <a:gd name="T42" fmla="*/ 76720 w 357"/>
                <a:gd name="T43" fmla="*/ 52890 h 578"/>
                <a:gd name="T44" fmla="*/ 76720 w 357"/>
                <a:gd name="T45" fmla="*/ 90669 h 578"/>
                <a:gd name="T46" fmla="*/ 103374 w 357"/>
                <a:gd name="T47" fmla="*/ 98584 h 578"/>
                <a:gd name="T48" fmla="*/ 121023 w 357"/>
                <a:gd name="T49" fmla="*/ 111897 h 578"/>
                <a:gd name="T50" fmla="*/ 128227 w 357"/>
                <a:gd name="T51" fmla="*/ 135643 h 578"/>
                <a:gd name="T52" fmla="*/ 115260 w 357"/>
                <a:gd name="T53" fmla="*/ 166585 h 578"/>
                <a:gd name="T54" fmla="*/ 42862 w 357"/>
                <a:gd name="T55" fmla="*/ 78795 h 578"/>
                <a:gd name="T56" fmla="*/ 54749 w 357"/>
                <a:gd name="T57" fmla="*/ 84552 h 578"/>
                <a:gd name="T58" fmla="*/ 54749 w 357"/>
                <a:gd name="T59" fmla="*/ 52890 h 578"/>
                <a:gd name="T60" fmla="*/ 42142 w 357"/>
                <a:gd name="T61" fmla="*/ 59726 h 578"/>
                <a:gd name="T62" fmla="*/ 38540 w 357"/>
                <a:gd name="T63" fmla="*/ 69800 h 578"/>
                <a:gd name="T64" fmla="*/ 42862 w 357"/>
                <a:gd name="T65" fmla="*/ 78795 h 578"/>
                <a:gd name="T66" fmla="*/ 88606 w 357"/>
                <a:gd name="T67" fmla="*/ 147157 h 578"/>
                <a:gd name="T68" fmla="*/ 92208 w 357"/>
                <a:gd name="T69" fmla="*/ 137802 h 578"/>
                <a:gd name="T70" fmla="*/ 87886 w 357"/>
                <a:gd name="T71" fmla="*/ 128807 h 578"/>
                <a:gd name="T72" fmla="*/ 76000 w 357"/>
                <a:gd name="T73" fmla="*/ 123050 h 578"/>
                <a:gd name="T74" fmla="*/ 76000 w 357"/>
                <a:gd name="T75" fmla="*/ 153273 h 578"/>
                <a:gd name="T76" fmla="*/ 88606 w 357"/>
                <a:gd name="T77" fmla="*/ 147157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7" h="578">
                  <a:moveTo>
                    <a:pt x="320" y="463"/>
                  </a:moveTo>
                  <a:cubicBezTo>
                    <a:pt x="295" y="487"/>
                    <a:pt x="260" y="502"/>
                    <a:pt x="213" y="508"/>
                  </a:cubicBezTo>
                  <a:lnTo>
                    <a:pt x="213" y="577"/>
                  </a:lnTo>
                  <a:lnTo>
                    <a:pt x="152" y="577"/>
                  </a:lnTo>
                  <a:lnTo>
                    <a:pt x="152" y="510"/>
                  </a:lnTo>
                  <a:cubicBezTo>
                    <a:pt x="121" y="508"/>
                    <a:pt x="92" y="504"/>
                    <a:pt x="66" y="493"/>
                  </a:cubicBezTo>
                  <a:cubicBezTo>
                    <a:pt x="39" y="485"/>
                    <a:pt x="16" y="473"/>
                    <a:pt x="0" y="461"/>
                  </a:cubicBezTo>
                  <a:lnTo>
                    <a:pt x="35" y="385"/>
                  </a:lnTo>
                  <a:cubicBezTo>
                    <a:pt x="51" y="397"/>
                    <a:pt x="68" y="404"/>
                    <a:pt x="90" y="413"/>
                  </a:cubicBezTo>
                  <a:cubicBezTo>
                    <a:pt x="113" y="421"/>
                    <a:pt x="133" y="426"/>
                    <a:pt x="154" y="428"/>
                  </a:cubicBezTo>
                  <a:lnTo>
                    <a:pt x="154" y="325"/>
                  </a:lnTo>
                  <a:cubicBezTo>
                    <a:pt x="125" y="319"/>
                    <a:pt x="101" y="311"/>
                    <a:pt x="80" y="303"/>
                  </a:cubicBezTo>
                  <a:cubicBezTo>
                    <a:pt x="60" y="295"/>
                    <a:pt x="44" y="282"/>
                    <a:pt x="29" y="266"/>
                  </a:cubicBezTo>
                  <a:cubicBezTo>
                    <a:pt x="15" y="250"/>
                    <a:pt x="8" y="227"/>
                    <a:pt x="8" y="200"/>
                  </a:cubicBezTo>
                  <a:cubicBezTo>
                    <a:pt x="8" y="166"/>
                    <a:pt x="21" y="137"/>
                    <a:pt x="45" y="112"/>
                  </a:cubicBezTo>
                  <a:cubicBezTo>
                    <a:pt x="70" y="88"/>
                    <a:pt x="107" y="73"/>
                    <a:pt x="152" y="67"/>
                  </a:cubicBezTo>
                  <a:lnTo>
                    <a:pt x="152" y="0"/>
                  </a:lnTo>
                  <a:lnTo>
                    <a:pt x="213" y="0"/>
                  </a:lnTo>
                  <a:lnTo>
                    <a:pt x="213" y="67"/>
                  </a:lnTo>
                  <a:cubicBezTo>
                    <a:pt x="264" y="71"/>
                    <a:pt x="305" y="84"/>
                    <a:pt x="338" y="104"/>
                  </a:cubicBezTo>
                  <a:lnTo>
                    <a:pt x="307" y="180"/>
                  </a:lnTo>
                  <a:cubicBezTo>
                    <a:pt x="277" y="162"/>
                    <a:pt x="246" y="151"/>
                    <a:pt x="213" y="147"/>
                  </a:cubicBezTo>
                  <a:lnTo>
                    <a:pt x="213" y="252"/>
                  </a:lnTo>
                  <a:cubicBezTo>
                    <a:pt x="242" y="258"/>
                    <a:pt x="267" y="266"/>
                    <a:pt x="287" y="274"/>
                  </a:cubicBezTo>
                  <a:cubicBezTo>
                    <a:pt x="308" y="282"/>
                    <a:pt x="324" y="295"/>
                    <a:pt x="336" y="311"/>
                  </a:cubicBezTo>
                  <a:cubicBezTo>
                    <a:pt x="350" y="327"/>
                    <a:pt x="356" y="350"/>
                    <a:pt x="356" y="377"/>
                  </a:cubicBezTo>
                  <a:cubicBezTo>
                    <a:pt x="356" y="409"/>
                    <a:pt x="344" y="438"/>
                    <a:pt x="320" y="463"/>
                  </a:cubicBezTo>
                  <a:close/>
                  <a:moveTo>
                    <a:pt x="119" y="219"/>
                  </a:moveTo>
                  <a:cubicBezTo>
                    <a:pt x="127" y="225"/>
                    <a:pt x="137" y="231"/>
                    <a:pt x="152" y="235"/>
                  </a:cubicBezTo>
                  <a:lnTo>
                    <a:pt x="152" y="147"/>
                  </a:lnTo>
                  <a:cubicBezTo>
                    <a:pt x="135" y="151"/>
                    <a:pt x="125" y="157"/>
                    <a:pt x="117" y="166"/>
                  </a:cubicBezTo>
                  <a:cubicBezTo>
                    <a:pt x="109" y="174"/>
                    <a:pt x="107" y="182"/>
                    <a:pt x="107" y="194"/>
                  </a:cubicBezTo>
                  <a:cubicBezTo>
                    <a:pt x="107" y="203"/>
                    <a:pt x="111" y="213"/>
                    <a:pt x="119" y="219"/>
                  </a:cubicBezTo>
                  <a:close/>
                  <a:moveTo>
                    <a:pt x="246" y="409"/>
                  </a:moveTo>
                  <a:cubicBezTo>
                    <a:pt x="254" y="401"/>
                    <a:pt x="256" y="393"/>
                    <a:pt x="256" y="383"/>
                  </a:cubicBezTo>
                  <a:cubicBezTo>
                    <a:pt x="256" y="373"/>
                    <a:pt x="252" y="364"/>
                    <a:pt x="244" y="358"/>
                  </a:cubicBezTo>
                  <a:cubicBezTo>
                    <a:pt x="236" y="352"/>
                    <a:pt x="225" y="346"/>
                    <a:pt x="211" y="342"/>
                  </a:cubicBezTo>
                  <a:lnTo>
                    <a:pt x="211" y="426"/>
                  </a:lnTo>
                  <a:cubicBezTo>
                    <a:pt x="227" y="422"/>
                    <a:pt x="240" y="418"/>
                    <a:pt x="246" y="4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gr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5011481" y="1213745"/>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US" noProof="0"/>
              <a:t>Click to edit Master text styles</a:t>
            </a:r>
          </a:p>
        </p:txBody>
      </p:sp>
      <p:sp>
        <p:nvSpPr>
          <p:cNvPr id="52" name="Content Placeholder 49">
            <a:extLst>
              <a:ext uri="{FF2B5EF4-FFF2-40B4-BE49-F238E27FC236}">
                <a16:creationId xmlns:a16="http://schemas.microsoft.com/office/drawing/2014/main" id="{F3F2E1D1-95C0-2E46-A849-AE5D1FBE3A5D}"/>
              </a:ext>
            </a:extLst>
          </p:cNvPr>
          <p:cNvSpPr>
            <a:spLocks noGrp="1"/>
          </p:cNvSpPr>
          <p:nvPr>
            <p:ph sz="quarter" idx="12"/>
          </p:nvPr>
        </p:nvSpPr>
        <p:spPr>
          <a:xfrm>
            <a:off x="4995392" y="3088953"/>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US" noProof="0"/>
              <a:t>Click to edit Master text styles</a:t>
            </a:r>
          </a:p>
        </p:txBody>
      </p:sp>
      <p:sp>
        <p:nvSpPr>
          <p:cNvPr id="36" name="Freeform 19" title="Icon of star">
            <a:extLst>
              <a:ext uri="{FF2B5EF4-FFF2-40B4-BE49-F238E27FC236}">
                <a16:creationId xmlns:a16="http://schemas.microsoft.com/office/drawing/2014/main" id="{B339879B-003E-E845-B57F-D2DC0BDB10F2}"/>
              </a:ext>
            </a:extLst>
          </p:cNvPr>
          <p:cNvSpPr>
            <a:spLocks noChangeArrowheads="1"/>
          </p:cNvSpPr>
          <p:nvPr/>
        </p:nvSpPr>
        <p:spPr bwMode="auto">
          <a:xfrm>
            <a:off x="3368419" y="1622617"/>
            <a:ext cx="948476" cy="906268"/>
          </a:xfrm>
          <a:custGeom>
            <a:avLst/>
            <a:gdLst>
              <a:gd name="T0" fmla="*/ 607652 w 1691"/>
              <a:gd name="T1" fmla="*/ 220978 h 1610"/>
              <a:gd name="T2" fmla="*/ 375378 w 1691"/>
              <a:gd name="T3" fmla="*/ 220978 h 1610"/>
              <a:gd name="T4" fmla="*/ 304905 w 1691"/>
              <a:gd name="T5" fmla="*/ 0 h 1610"/>
              <a:gd name="T6" fmla="*/ 231915 w 1691"/>
              <a:gd name="T7" fmla="*/ 219898 h 1610"/>
              <a:gd name="T8" fmla="*/ 0 w 1691"/>
              <a:gd name="T9" fmla="*/ 219178 h 1610"/>
              <a:gd name="T10" fmla="*/ 2157 w 1691"/>
              <a:gd name="T11" fmla="*/ 220978 h 1610"/>
              <a:gd name="T12" fmla="*/ 0 w 1691"/>
              <a:gd name="T13" fmla="*/ 220978 h 1610"/>
              <a:gd name="T14" fmla="*/ 187689 w 1691"/>
              <a:gd name="T15" fmla="*/ 357020 h 1610"/>
              <a:gd name="T16" fmla="*/ 116497 w 1691"/>
              <a:gd name="T17" fmla="*/ 578357 h 1610"/>
              <a:gd name="T18" fmla="*/ 304186 w 1691"/>
              <a:gd name="T19" fmla="*/ 441956 h 1610"/>
              <a:gd name="T20" fmla="*/ 490437 w 1691"/>
              <a:gd name="T21" fmla="*/ 579077 h 1610"/>
              <a:gd name="T22" fmla="*/ 419604 w 1691"/>
              <a:gd name="T23" fmla="*/ 357739 h 1610"/>
              <a:gd name="T24" fmla="*/ 607652 w 1691"/>
              <a:gd name="T25" fmla="*/ 220978 h 1610"/>
              <a:gd name="T26" fmla="*/ 427154 w 1691"/>
              <a:gd name="T27" fmla="*/ 491982 h 1610"/>
              <a:gd name="T28" fmla="*/ 303467 w 1691"/>
              <a:gd name="T29" fmla="*/ 401287 h 1610"/>
              <a:gd name="T30" fmla="*/ 179060 w 1691"/>
              <a:gd name="T31" fmla="*/ 491982 h 1610"/>
              <a:gd name="T32" fmla="*/ 226881 w 1691"/>
              <a:gd name="T33" fmla="*/ 345503 h 1610"/>
              <a:gd name="T34" fmla="*/ 102474 w 1691"/>
              <a:gd name="T35" fmla="*/ 254808 h 1610"/>
              <a:gd name="T36" fmla="*/ 103912 w 1691"/>
              <a:gd name="T37" fmla="*/ 254808 h 1610"/>
              <a:gd name="T38" fmla="*/ 101755 w 1691"/>
              <a:gd name="T39" fmla="*/ 253369 h 1610"/>
              <a:gd name="T40" fmla="*/ 255645 w 1691"/>
              <a:gd name="T41" fmla="*/ 254089 h 1610"/>
              <a:gd name="T42" fmla="*/ 304186 w 1691"/>
              <a:gd name="T43" fmla="*/ 107610 h 1610"/>
              <a:gd name="T44" fmla="*/ 351288 w 1691"/>
              <a:gd name="T45" fmla="*/ 254808 h 1610"/>
              <a:gd name="T46" fmla="*/ 505898 w 1691"/>
              <a:gd name="T47" fmla="*/ 254808 h 1610"/>
              <a:gd name="T48" fmla="*/ 380772 w 1691"/>
              <a:gd name="T49" fmla="*/ 346223 h 1610"/>
              <a:gd name="T50" fmla="*/ 427154 w 1691"/>
              <a:gd name="T51" fmla="*/ 491982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ffectLst/>
        </p:spPr>
        <p:txBody>
          <a:bodyPr wrap="none" rtlCol="0" anchor="ctr"/>
          <a:lstStyle/>
          <a:p>
            <a:pPr rtl="0"/>
            <a:endParaRPr lang="en-GB" noProof="0"/>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714288" y="4708515"/>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US" noProof="0"/>
              <a:t>Click to edit Master text styles</a:t>
            </a:r>
          </a:p>
        </p:txBody>
      </p:sp>
      <p:sp>
        <p:nvSpPr>
          <p:cNvPr id="51" name="Content Placeholder 49">
            <a:extLst>
              <a:ext uri="{FF2B5EF4-FFF2-40B4-BE49-F238E27FC236}">
                <a16:creationId xmlns:a16="http://schemas.microsoft.com/office/drawing/2014/main" id="{793DF339-0284-D243-A968-953CD06F740A}"/>
              </a:ext>
            </a:extLst>
          </p:cNvPr>
          <p:cNvSpPr>
            <a:spLocks noGrp="1"/>
          </p:cNvSpPr>
          <p:nvPr>
            <p:ph sz="quarter" idx="11"/>
          </p:nvPr>
        </p:nvSpPr>
        <p:spPr>
          <a:xfrm>
            <a:off x="2723809" y="4170961"/>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US" noProof="0"/>
              <a:t>Click to edit Master text styles</a:t>
            </a:r>
          </a:p>
        </p:txBody>
      </p:sp>
      <p:sp>
        <p:nvSpPr>
          <p:cNvPr id="41" name="Freeform 18">
            <a:extLst>
              <a:ext uri="{FF2B5EF4-FFF2-40B4-BE49-F238E27FC236}">
                <a16:creationId xmlns:a16="http://schemas.microsoft.com/office/drawing/2014/main" id="{0647A463-04A5-3F43-B372-B75AAA73B05D}"/>
              </a:ext>
            </a:extLst>
          </p:cNvPr>
          <p:cNvSpPr>
            <a:spLocks noChangeArrowheads="1"/>
          </p:cNvSpPr>
          <p:nvPr/>
        </p:nvSpPr>
        <p:spPr bwMode="auto">
          <a:xfrm>
            <a:off x="1349148" y="5503064"/>
            <a:ext cx="526261" cy="526261"/>
          </a:xfrm>
          <a:custGeom>
            <a:avLst/>
            <a:gdLst>
              <a:gd name="T0" fmla="*/ 147458 w 821"/>
              <a:gd name="T1" fmla="*/ 0 h 819"/>
              <a:gd name="T2" fmla="*/ 0 w 821"/>
              <a:gd name="T3" fmla="*/ 147097 h 819"/>
              <a:gd name="T4" fmla="*/ 147458 w 821"/>
              <a:gd name="T5" fmla="*/ 294914 h 819"/>
              <a:gd name="T6" fmla="*/ 294915 w 821"/>
              <a:gd name="T7" fmla="*/ 147097 h 819"/>
              <a:gd name="T8" fmla="*/ 147458 w 821"/>
              <a:gd name="T9" fmla="*/ 0 h 819"/>
              <a:gd name="T10" fmla="*/ 147458 w 821"/>
              <a:gd name="T11" fmla="*/ 249848 h 819"/>
              <a:gd name="T12" fmla="*/ 44957 w 821"/>
              <a:gd name="T13" fmla="*/ 147097 h 819"/>
              <a:gd name="T14" fmla="*/ 147458 w 821"/>
              <a:gd name="T15" fmla="*/ 45066 h 819"/>
              <a:gd name="T16" fmla="*/ 249959 w 821"/>
              <a:gd name="T17" fmla="*/ 147097 h 819"/>
              <a:gd name="T18" fmla="*/ 147458 w 821"/>
              <a:gd name="T19" fmla="*/ 249848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solidFill>
            <a:schemeClr val="bg1"/>
          </a:solidFill>
          <a:ln>
            <a:noFill/>
          </a:ln>
          <a:effectLst/>
        </p:spPr>
        <p:txBody>
          <a:bodyPr wrap="none" rtlCol="0" anchor="ctr"/>
          <a:lstStyle/>
          <a:p>
            <a:pPr rtl="0"/>
            <a:endParaRPr lang="en-GB" noProof="0"/>
          </a:p>
        </p:txBody>
      </p:sp>
      <p:sp>
        <p:nvSpPr>
          <p:cNvPr id="40" name="Freeform 17" title="Icon of gears">
            <a:extLst>
              <a:ext uri="{FF2B5EF4-FFF2-40B4-BE49-F238E27FC236}">
                <a16:creationId xmlns:a16="http://schemas.microsoft.com/office/drawing/2014/main" id="{1BAD2BB4-D665-CD4C-A276-822C111AFFE7}"/>
              </a:ext>
            </a:extLst>
          </p:cNvPr>
          <p:cNvSpPr>
            <a:spLocks noChangeArrowheads="1"/>
          </p:cNvSpPr>
          <p:nvPr/>
        </p:nvSpPr>
        <p:spPr bwMode="auto">
          <a:xfrm>
            <a:off x="1103537" y="5266812"/>
            <a:ext cx="998765" cy="998763"/>
          </a:xfrm>
          <a:custGeom>
            <a:avLst/>
            <a:gdLst>
              <a:gd name="T0" fmla="*/ 560028 w 1557"/>
              <a:gd name="T1" fmla="*/ 254100 h 1557"/>
              <a:gd name="T2" fmla="*/ 507121 w 1557"/>
              <a:gd name="T3" fmla="*/ 214149 h 1557"/>
              <a:gd name="T4" fmla="*/ 529075 w 1557"/>
              <a:gd name="T5" fmla="*/ 149005 h 1557"/>
              <a:gd name="T6" fmla="*/ 464291 w 1557"/>
              <a:gd name="T7" fmla="*/ 132089 h 1557"/>
              <a:gd name="T8" fmla="*/ 459972 w 1557"/>
              <a:gd name="T9" fmla="*/ 64065 h 1557"/>
              <a:gd name="T10" fmla="*/ 394107 w 1557"/>
              <a:gd name="T11" fmla="*/ 73063 h 1557"/>
              <a:gd name="T12" fmla="*/ 363154 w 1557"/>
              <a:gd name="T13" fmla="*/ 11157 h 1557"/>
              <a:gd name="T14" fmla="*/ 305928 w 1557"/>
              <a:gd name="T15" fmla="*/ 44989 h 1557"/>
              <a:gd name="T16" fmla="*/ 254100 w 1557"/>
              <a:gd name="T17" fmla="*/ 0 h 1557"/>
              <a:gd name="T18" fmla="*/ 214509 w 1557"/>
              <a:gd name="T19" fmla="*/ 52907 h 1557"/>
              <a:gd name="T20" fmla="*/ 148645 w 1557"/>
              <a:gd name="T21" fmla="*/ 30953 h 1557"/>
              <a:gd name="T22" fmla="*/ 131729 w 1557"/>
              <a:gd name="T23" fmla="*/ 95737 h 1557"/>
              <a:gd name="T24" fmla="*/ 64065 w 1557"/>
              <a:gd name="T25" fmla="*/ 100416 h 1557"/>
              <a:gd name="T26" fmla="*/ 72703 w 1557"/>
              <a:gd name="T27" fmla="*/ 165921 h 1557"/>
              <a:gd name="T28" fmla="*/ 10797 w 1557"/>
              <a:gd name="T29" fmla="*/ 196873 h 1557"/>
              <a:gd name="T30" fmla="*/ 44989 w 1557"/>
              <a:gd name="T31" fmla="*/ 254100 h 1557"/>
              <a:gd name="T32" fmla="*/ 0 w 1557"/>
              <a:gd name="T33" fmla="*/ 305567 h 1557"/>
              <a:gd name="T34" fmla="*/ 52908 w 1557"/>
              <a:gd name="T35" fmla="*/ 345518 h 1557"/>
              <a:gd name="T36" fmla="*/ 30953 w 1557"/>
              <a:gd name="T37" fmla="*/ 411022 h 1557"/>
              <a:gd name="T38" fmla="*/ 95737 w 1557"/>
              <a:gd name="T39" fmla="*/ 427938 h 1557"/>
              <a:gd name="T40" fmla="*/ 100056 w 1557"/>
              <a:gd name="T41" fmla="*/ 495602 h 1557"/>
              <a:gd name="T42" fmla="*/ 165561 w 1557"/>
              <a:gd name="T43" fmla="*/ 486964 h 1557"/>
              <a:gd name="T44" fmla="*/ 196514 w 1557"/>
              <a:gd name="T45" fmla="*/ 548870 h 1557"/>
              <a:gd name="T46" fmla="*/ 254100 w 1557"/>
              <a:gd name="T47" fmla="*/ 515038 h 1557"/>
              <a:gd name="T48" fmla="*/ 305928 w 1557"/>
              <a:gd name="T49" fmla="*/ 560027 h 1557"/>
              <a:gd name="T50" fmla="*/ 345519 w 1557"/>
              <a:gd name="T51" fmla="*/ 506760 h 1557"/>
              <a:gd name="T52" fmla="*/ 411023 w 1557"/>
              <a:gd name="T53" fmla="*/ 529074 h 1557"/>
              <a:gd name="T54" fmla="*/ 428299 w 1557"/>
              <a:gd name="T55" fmla="*/ 463930 h 1557"/>
              <a:gd name="T56" fmla="*/ 495963 w 1557"/>
              <a:gd name="T57" fmla="*/ 459611 h 1557"/>
              <a:gd name="T58" fmla="*/ 486965 w 1557"/>
              <a:gd name="T59" fmla="*/ 394106 h 1557"/>
              <a:gd name="T60" fmla="*/ 549231 w 1557"/>
              <a:gd name="T61" fmla="*/ 363154 h 1557"/>
              <a:gd name="T62" fmla="*/ 515039 w 1557"/>
              <a:gd name="T63" fmla="*/ 305567 h 1557"/>
              <a:gd name="T64" fmla="*/ 280734 w 1557"/>
              <a:gd name="T65" fmla="*/ 473648 h 1557"/>
              <a:gd name="T66" fmla="*/ 280734 w 1557"/>
              <a:gd name="T67" fmla="*/ 86379 h 1557"/>
              <a:gd name="T68" fmla="*/ 280734 w 1557"/>
              <a:gd name="T69" fmla="*/ 473648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solidFill>
            <a:schemeClr val="bg1"/>
          </a:solidFill>
          <a:ln>
            <a:noFill/>
          </a:ln>
          <a:effectLst/>
        </p:spPr>
        <p:txBody>
          <a:bodyPr wrap="none" rtlCol="0" anchor="ctr"/>
          <a:lstStyle/>
          <a:p>
            <a:pPr rtl="0"/>
            <a:endParaRPr lang="en-GB" noProof="0"/>
          </a:p>
        </p:txBody>
      </p:sp>
      <p:sp>
        <p:nvSpPr>
          <p:cNvPr id="56" name="Content Placeholder 55">
            <a:extLst>
              <a:ext uri="{FF2B5EF4-FFF2-40B4-BE49-F238E27FC236}">
                <a16:creationId xmlns:a16="http://schemas.microsoft.com/office/drawing/2014/main" id="{10739762-808E-A643-9980-6640E194CC02}"/>
              </a:ext>
            </a:extLst>
          </p:cNvPr>
          <p:cNvSpPr>
            <a:spLocks noGrp="1"/>
          </p:cNvSpPr>
          <p:nvPr>
            <p:ph sz="quarter" idx="15"/>
          </p:nvPr>
        </p:nvSpPr>
        <p:spPr>
          <a:xfrm>
            <a:off x="461805" y="1213745"/>
            <a:ext cx="2225675" cy="1831975"/>
          </a:xfrm>
          <a:prstGeom prst="rect">
            <a:avLst/>
          </a:prstGeom>
        </p:spPr>
        <p:txBody>
          <a:bodyPr rtlCol="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US" noProof="0"/>
              <a:t>Click to edit Master text styles</a:t>
            </a:r>
          </a:p>
        </p:txBody>
      </p:sp>
      <p:sp>
        <p:nvSpPr>
          <p:cNvPr id="50" name="Content Placeholder 49">
            <a:extLst>
              <a:ext uri="{FF2B5EF4-FFF2-40B4-BE49-F238E27FC236}">
                <a16:creationId xmlns:a16="http://schemas.microsoft.com/office/drawing/2014/main" id="{7518B673-06A7-5442-8C84-0C4137AEF254}"/>
              </a:ext>
            </a:extLst>
          </p:cNvPr>
          <p:cNvSpPr>
            <a:spLocks noGrp="1"/>
          </p:cNvSpPr>
          <p:nvPr>
            <p:ph sz="quarter" idx="10"/>
          </p:nvPr>
        </p:nvSpPr>
        <p:spPr>
          <a:xfrm>
            <a:off x="493726" y="3079942"/>
            <a:ext cx="2193474" cy="500062"/>
          </a:xfrm>
          <a:prstGeom prst="rect">
            <a:avLst/>
          </a:prstGeom>
        </p:spPr>
        <p:txBody>
          <a:bodyPr rtlCol="0">
            <a:noAutofit/>
          </a:bodyPr>
          <a:lstStyle>
            <a:lvl1pPr marL="0" indent="0" algn="ctr">
              <a:buNone/>
              <a:defRPr sz="2400" b="1">
                <a:solidFill>
                  <a:schemeClr val="tx1"/>
                </a:solidFill>
                <a:latin typeface="+mj-lt"/>
              </a:defRPr>
            </a:lvl1pPr>
            <a:lvl2pPr marL="457200" indent="0" algn="ctr">
              <a:buNone/>
              <a:defRPr>
                <a:solidFill>
                  <a:schemeClr val="accent6"/>
                </a:solidFill>
              </a:defRPr>
            </a:lvl2pPr>
            <a:lvl3pPr marL="914400" indent="0" algn="ctr">
              <a:buNone/>
              <a:defRPr>
                <a:solidFill>
                  <a:schemeClr val="accent6"/>
                </a:solidFill>
              </a:defRPr>
            </a:lvl3pPr>
            <a:lvl4pPr marL="1371600" indent="0" algn="ctr">
              <a:buNone/>
              <a:defRPr>
                <a:solidFill>
                  <a:schemeClr val="accent6"/>
                </a:solidFill>
              </a:defRPr>
            </a:lvl4pPr>
            <a:lvl5pPr marL="1828800" indent="0" algn="ctr">
              <a:buNone/>
              <a:defRPr>
                <a:solidFill>
                  <a:schemeClr val="accent6"/>
                </a:solidFill>
              </a:defRPr>
            </a:lvl5pPr>
          </a:lstStyle>
          <a:p>
            <a:pPr lvl="0" rtl="0"/>
            <a:r>
              <a:rPr lang="en-US" noProof="0"/>
              <a:t>Click to 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838200" y="236537"/>
            <a:ext cx="10515600" cy="735013"/>
          </a:xfrm>
          <a:prstGeom prst="rect">
            <a:avLst/>
          </a:prstGeom>
        </p:spPr>
        <p:txBody>
          <a:bodyPr rtlCol="0">
            <a:normAutofit/>
          </a:bodyPr>
          <a:lstStyle>
            <a:lvl1pPr algn="ctr">
              <a:defRPr sz="3200">
                <a:solidFill>
                  <a:schemeClr val="tx1"/>
                </a:solidFill>
              </a:defRPr>
            </a:lvl1pPr>
          </a:lstStyle>
          <a:p>
            <a:pPr rtl="0"/>
            <a:r>
              <a:rPr lang="en-US" noProof="0"/>
              <a:t>Click to edit Master title style</a:t>
            </a:r>
            <a:endParaRPr lang="en-GB" noProof="0"/>
          </a:p>
        </p:txBody>
      </p:sp>
      <p:sp>
        <p:nvSpPr>
          <p:cNvPr id="49" name="Rectangle 48">
            <a:extLst>
              <a:ext uri="{FF2B5EF4-FFF2-40B4-BE49-F238E27FC236}">
                <a16:creationId xmlns:a16="http://schemas.microsoft.com/office/drawing/2014/main" id="{9941EB9E-8F8B-4AE0-AA86-461F3BE717C1}"/>
              </a:ext>
            </a:extLst>
          </p:cNvPr>
          <p:cNvSpPr/>
          <p:nvPr/>
        </p:nvSpPr>
        <p:spPr>
          <a:xfrm>
            <a:off x="0" y="3614737"/>
            <a:ext cx="12192000" cy="5429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5" name="Rectangle 54">
            <a:extLst>
              <a:ext uri="{FF2B5EF4-FFF2-40B4-BE49-F238E27FC236}">
                <a16:creationId xmlns:a16="http://schemas.microsoft.com/office/drawing/2014/main" id="{11878F4D-CF6F-499C-A72B-ABBA9D072D39}"/>
              </a:ext>
            </a:extLst>
          </p:cNvPr>
          <p:cNvSpPr/>
          <p:nvPr/>
        </p:nvSpPr>
        <p:spPr>
          <a:xfrm>
            <a:off x="2714965" y="3614737"/>
            <a:ext cx="2252663" cy="542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3" name="Rectangle 62">
            <a:extLst>
              <a:ext uri="{FF2B5EF4-FFF2-40B4-BE49-F238E27FC236}">
                <a16:creationId xmlns:a16="http://schemas.microsoft.com/office/drawing/2014/main" id="{102AAA89-DCF9-48F1-91EB-8F4AB46FC9EA}"/>
              </a:ext>
            </a:extLst>
          </p:cNvPr>
          <p:cNvSpPr/>
          <p:nvPr/>
        </p:nvSpPr>
        <p:spPr>
          <a:xfrm>
            <a:off x="7220291" y="3614737"/>
            <a:ext cx="2252663"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7" name="Rectangle 66">
            <a:extLst>
              <a:ext uri="{FF2B5EF4-FFF2-40B4-BE49-F238E27FC236}">
                <a16:creationId xmlns:a16="http://schemas.microsoft.com/office/drawing/2014/main" id="{2C933F48-3192-4962-9335-A99076B21DEB}"/>
              </a:ext>
            </a:extLst>
          </p:cNvPr>
          <p:cNvSpPr/>
          <p:nvPr/>
        </p:nvSpPr>
        <p:spPr>
          <a:xfrm>
            <a:off x="4967628" y="3614737"/>
            <a:ext cx="2252663" cy="542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8" name="Rectangle 67">
            <a:extLst>
              <a:ext uri="{FF2B5EF4-FFF2-40B4-BE49-F238E27FC236}">
                <a16:creationId xmlns:a16="http://schemas.microsoft.com/office/drawing/2014/main" id="{C9E3D031-4779-4993-87C5-0A4282A4CCAA}"/>
              </a:ext>
            </a:extLst>
          </p:cNvPr>
          <p:cNvSpPr/>
          <p:nvPr/>
        </p:nvSpPr>
        <p:spPr>
          <a:xfrm>
            <a:off x="9472954" y="3614737"/>
            <a:ext cx="2252663" cy="542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9" name="Rectangle 68">
            <a:extLst>
              <a:ext uri="{FF2B5EF4-FFF2-40B4-BE49-F238E27FC236}">
                <a16:creationId xmlns:a16="http://schemas.microsoft.com/office/drawing/2014/main" id="{C39EE46F-00E9-4381-828E-8CAFE6BE0AE8}"/>
              </a:ext>
            </a:extLst>
          </p:cNvPr>
          <p:cNvSpPr/>
          <p:nvPr/>
        </p:nvSpPr>
        <p:spPr>
          <a:xfrm>
            <a:off x="462302" y="3614737"/>
            <a:ext cx="2252663" cy="542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0" name="Rectangle 69">
            <a:extLst>
              <a:ext uri="{FF2B5EF4-FFF2-40B4-BE49-F238E27FC236}">
                <a16:creationId xmlns:a16="http://schemas.microsoft.com/office/drawing/2014/main" id="{37AE43D3-F75D-49FD-8B08-82A46FDE71CB}"/>
              </a:ext>
            </a:extLst>
          </p:cNvPr>
          <p:cNvSpPr/>
          <p:nvPr/>
        </p:nvSpPr>
        <p:spPr>
          <a:xfrm rot="5400000">
            <a:off x="995700" y="4709092"/>
            <a:ext cx="1185865" cy="83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1" name="Rectangle 70">
            <a:extLst>
              <a:ext uri="{FF2B5EF4-FFF2-40B4-BE49-F238E27FC236}">
                <a16:creationId xmlns:a16="http://schemas.microsoft.com/office/drawing/2014/main" id="{DDE345DD-C247-402B-95D9-4A7E0F8AA034}"/>
              </a:ext>
            </a:extLst>
          </p:cNvPr>
          <p:cNvSpPr/>
          <p:nvPr/>
        </p:nvSpPr>
        <p:spPr>
          <a:xfrm rot="5400000">
            <a:off x="3248363" y="2980302"/>
            <a:ext cx="1185865" cy="83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2" name="Rectangle 71">
            <a:extLst>
              <a:ext uri="{FF2B5EF4-FFF2-40B4-BE49-F238E27FC236}">
                <a16:creationId xmlns:a16="http://schemas.microsoft.com/office/drawing/2014/main" id="{173A4211-7996-4A39-A866-4DD69988AED3}"/>
              </a:ext>
            </a:extLst>
          </p:cNvPr>
          <p:cNvSpPr/>
          <p:nvPr/>
        </p:nvSpPr>
        <p:spPr>
          <a:xfrm rot="5400000">
            <a:off x="7753690" y="2980302"/>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3" name="Rectangle 72">
            <a:extLst>
              <a:ext uri="{FF2B5EF4-FFF2-40B4-BE49-F238E27FC236}">
                <a16:creationId xmlns:a16="http://schemas.microsoft.com/office/drawing/2014/main" id="{10412310-12B7-414C-95CE-F96D40677D7B}"/>
              </a:ext>
            </a:extLst>
          </p:cNvPr>
          <p:cNvSpPr/>
          <p:nvPr/>
        </p:nvSpPr>
        <p:spPr>
          <a:xfrm rot="5400000">
            <a:off x="10047855" y="4709090"/>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4" name="Rectangle 73">
            <a:extLst>
              <a:ext uri="{FF2B5EF4-FFF2-40B4-BE49-F238E27FC236}">
                <a16:creationId xmlns:a16="http://schemas.microsoft.com/office/drawing/2014/main" id="{8DA8B14F-3CE1-431D-8F23-D2674B7BBB3D}"/>
              </a:ext>
            </a:extLst>
          </p:cNvPr>
          <p:cNvSpPr/>
          <p:nvPr/>
        </p:nvSpPr>
        <p:spPr>
          <a:xfrm rot="5400000">
            <a:off x="5501027" y="4709091"/>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5" name="Oval 74">
            <a:extLst>
              <a:ext uri="{FF2B5EF4-FFF2-40B4-BE49-F238E27FC236}">
                <a16:creationId xmlns:a16="http://schemas.microsoft.com/office/drawing/2014/main" id="{A0178D44-4AB3-4842-8836-79FF394B5136}"/>
              </a:ext>
            </a:extLst>
          </p:cNvPr>
          <p:cNvSpPr/>
          <p:nvPr/>
        </p:nvSpPr>
        <p:spPr>
          <a:xfrm>
            <a:off x="1503926" y="3807161"/>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6" name="Oval 75">
            <a:extLst>
              <a:ext uri="{FF2B5EF4-FFF2-40B4-BE49-F238E27FC236}">
                <a16:creationId xmlns:a16="http://schemas.microsoft.com/office/drawing/2014/main" id="{633275C8-A3B5-4D8C-89D1-DBDC2791A47D}"/>
              </a:ext>
            </a:extLst>
          </p:cNvPr>
          <p:cNvSpPr/>
          <p:nvPr/>
        </p:nvSpPr>
        <p:spPr>
          <a:xfrm>
            <a:off x="3756589" y="3801493"/>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7" name="Oval 76">
            <a:extLst>
              <a:ext uri="{FF2B5EF4-FFF2-40B4-BE49-F238E27FC236}">
                <a16:creationId xmlns:a16="http://schemas.microsoft.com/office/drawing/2014/main" id="{DED51DB6-9C5F-43AC-BFF1-F5AE27F57777}"/>
              </a:ext>
            </a:extLst>
          </p:cNvPr>
          <p:cNvSpPr/>
          <p:nvPr/>
        </p:nvSpPr>
        <p:spPr>
          <a:xfrm>
            <a:off x="6012355" y="3801493"/>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8" name="Oval 77">
            <a:extLst>
              <a:ext uri="{FF2B5EF4-FFF2-40B4-BE49-F238E27FC236}">
                <a16:creationId xmlns:a16="http://schemas.microsoft.com/office/drawing/2014/main" id="{CF12C0B7-2617-4914-A438-A3D5BCB5D4F6}"/>
              </a:ext>
            </a:extLst>
          </p:cNvPr>
          <p:cNvSpPr/>
          <p:nvPr/>
        </p:nvSpPr>
        <p:spPr>
          <a:xfrm>
            <a:off x="8261916" y="3801493"/>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9" name="Oval 78">
            <a:extLst>
              <a:ext uri="{FF2B5EF4-FFF2-40B4-BE49-F238E27FC236}">
                <a16:creationId xmlns:a16="http://schemas.microsoft.com/office/drawing/2014/main" id="{62D61816-AEB7-46AE-9A71-4DC1EB242FD4}"/>
              </a:ext>
            </a:extLst>
          </p:cNvPr>
          <p:cNvSpPr/>
          <p:nvPr/>
        </p:nvSpPr>
        <p:spPr>
          <a:xfrm>
            <a:off x="10556083" y="3801493"/>
            <a:ext cx="169411"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0" name="Oval 79">
            <a:extLst>
              <a:ext uri="{FF2B5EF4-FFF2-40B4-BE49-F238E27FC236}">
                <a16:creationId xmlns:a16="http://schemas.microsoft.com/office/drawing/2014/main" id="{234EA8A8-887B-4902-A391-7A80367B90E4}"/>
              </a:ext>
            </a:extLst>
          </p:cNvPr>
          <p:cNvSpPr/>
          <p:nvPr/>
        </p:nvSpPr>
        <p:spPr>
          <a:xfrm>
            <a:off x="9819256" y="4929188"/>
            <a:ext cx="1643062" cy="16430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1" name="Oval 80">
            <a:extLst>
              <a:ext uri="{FF2B5EF4-FFF2-40B4-BE49-F238E27FC236}">
                <a16:creationId xmlns:a16="http://schemas.microsoft.com/office/drawing/2014/main" id="{7D61B534-16F5-4CD8-9DB1-DED45B61A6C6}"/>
              </a:ext>
            </a:extLst>
          </p:cNvPr>
          <p:cNvSpPr/>
          <p:nvPr/>
        </p:nvSpPr>
        <p:spPr>
          <a:xfrm>
            <a:off x="7483589" y="1257300"/>
            <a:ext cx="1643062" cy="16430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2" name="Oval 81">
            <a:extLst>
              <a:ext uri="{FF2B5EF4-FFF2-40B4-BE49-F238E27FC236}">
                <a16:creationId xmlns:a16="http://schemas.microsoft.com/office/drawing/2014/main" id="{8570BB7B-5D8C-4D70-AC9D-EFC604B8EE0E}"/>
              </a:ext>
            </a:extLst>
          </p:cNvPr>
          <p:cNvSpPr/>
          <p:nvPr/>
        </p:nvSpPr>
        <p:spPr>
          <a:xfrm>
            <a:off x="5272427" y="4929188"/>
            <a:ext cx="1643062" cy="1643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3" name="Oval 82">
            <a:extLst>
              <a:ext uri="{FF2B5EF4-FFF2-40B4-BE49-F238E27FC236}">
                <a16:creationId xmlns:a16="http://schemas.microsoft.com/office/drawing/2014/main" id="{F5DBACCB-5211-4909-96B1-E1B3FA149D2F}"/>
              </a:ext>
            </a:extLst>
          </p:cNvPr>
          <p:cNvSpPr/>
          <p:nvPr/>
        </p:nvSpPr>
        <p:spPr>
          <a:xfrm>
            <a:off x="767101" y="4929188"/>
            <a:ext cx="1643062" cy="16430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4" name="Oval 83">
            <a:extLst>
              <a:ext uri="{FF2B5EF4-FFF2-40B4-BE49-F238E27FC236}">
                <a16:creationId xmlns:a16="http://schemas.microsoft.com/office/drawing/2014/main" id="{0F71D9BD-5344-438A-B7AB-070BA1C77C69}"/>
              </a:ext>
            </a:extLst>
          </p:cNvPr>
          <p:cNvSpPr/>
          <p:nvPr/>
        </p:nvSpPr>
        <p:spPr>
          <a:xfrm>
            <a:off x="3019765" y="1257300"/>
            <a:ext cx="1643062" cy="1643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85" name="Group 6" title="Icon of man">
            <a:extLst>
              <a:ext uri="{FF2B5EF4-FFF2-40B4-BE49-F238E27FC236}">
                <a16:creationId xmlns:a16="http://schemas.microsoft.com/office/drawing/2014/main" id="{2EC6CEBA-F43A-410A-B652-223FC7FE19E6}"/>
              </a:ext>
            </a:extLst>
          </p:cNvPr>
          <p:cNvGrpSpPr>
            <a:grpSpLocks/>
          </p:cNvGrpSpPr>
          <p:nvPr/>
        </p:nvGrpSpPr>
        <p:grpSpPr bwMode="auto">
          <a:xfrm>
            <a:off x="10213082" y="5331598"/>
            <a:ext cx="851961" cy="851961"/>
            <a:chOff x="3630613" y="2214563"/>
            <a:chExt cx="457200" cy="457200"/>
          </a:xfrm>
          <a:solidFill>
            <a:schemeClr val="bg1"/>
          </a:solidFill>
        </p:grpSpPr>
        <p:sp>
          <p:nvSpPr>
            <p:cNvPr id="86" name="Freeform 10">
              <a:extLst>
                <a:ext uri="{FF2B5EF4-FFF2-40B4-BE49-F238E27FC236}">
                  <a16:creationId xmlns:a16="http://schemas.microsoft.com/office/drawing/2014/main" id="{56667F8B-B8E8-4A78-BE33-3418F7FACA46}"/>
                </a:ext>
              </a:extLst>
            </p:cNvPr>
            <p:cNvSpPr>
              <a:spLocks noChangeArrowheads="1"/>
            </p:cNvSpPr>
            <p:nvPr/>
          </p:nvSpPr>
          <p:spPr bwMode="auto">
            <a:xfrm>
              <a:off x="3630613" y="2214563"/>
              <a:ext cx="457200" cy="457200"/>
            </a:xfrm>
            <a:custGeom>
              <a:avLst/>
              <a:gdLst>
                <a:gd name="T0" fmla="*/ 456840 w 1271"/>
                <a:gd name="T1" fmla="*/ 456840 h 1271"/>
                <a:gd name="T2" fmla="*/ 0 w 1271"/>
                <a:gd name="T3" fmla="*/ 456840 h 1271"/>
                <a:gd name="T4" fmla="*/ 0 w 1271"/>
                <a:gd name="T5" fmla="*/ 0 h 1271"/>
                <a:gd name="T6" fmla="*/ 456840 w 1271"/>
                <a:gd name="T7" fmla="*/ 0 h 1271"/>
                <a:gd name="T8" fmla="*/ 456840 w 1271"/>
                <a:gd name="T9" fmla="*/ 456840 h 1271"/>
                <a:gd name="T10" fmla="*/ 44245 w 1271"/>
                <a:gd name="T11" fmla="*/ 414034 h 1271"/>
                <a:gd name="T12" fmla="*/ 411876 w 1271"/>
                <a:gd name="T13" fmla="*/ 414034 h 1271"/>
                <a:gd name="T14" fmla="*/ 411876 w 1271"/>
                <a:gd name="T15" fmla="*/ 42806 h 1271"/>
                <a:gd name="T16" fmla="*/ 44245 w 1271"/>
                <a:gd name="T17" fmla="*/ 42806 h 1271"/>
                <a:gd name="T18" fmla="*/ 44245 w 1271"/>
                <a:gd name="T19" fmla="*/ 414034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3" y="1151"/>
                  </a:moveTo>
                  <a:lnTo>
                    <a:pt x="1145" y="1151"/>
                  </a:lnTo>
                  <a:lnTo>
                    <a:pt x="1145" y="119"/>
                  </a:lnTo>
                  <a:lnTo>
                    <a:pt x="123" y="119"/>
                  </a:lnTo>
                  <a:lnTo>
                    <a:pt x="123" y="115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sp>
          <p:nvSpPr>
            <p:cNvPr id="87" name="Freeform 11">
              <a:extLst>
                <a:ext uri="{FF2B5EF4-FFF2-40B4-BE49-F238E27FC236}">
                  <a16:creationId xmlns:a16="http://schemas.microsoft.com/office/drawing/2014/main" id="{13FA28C6-E6CB-44E9-8682-9E9107F5E691}"/>
                </a:ext>
              </a:extLst>
            </p:cNvPr>
            <p:cNvSpPr>
              <a:spLocks noChangeArrowheads="1"/>
            </p:cNvSpPr>
            <p:nvPr/>
          </p:nvSpPr>
          <p:spPr bwMode="auto">
            <a:xfrm>
              <a:off x="3756025" y="2295525"/>
              <a:ext cx="207963" cy="293688"/>
            </a:xfrm>
            <a:custGeom>
              <a:avLst/>
              <a:gdLst>
                <a:gd name="T0" fmla="*/ 90826 w 577"/>
                <a:gd name="T1" fmla="*/ 718 h 818"/>
                <a:gd name="T2" fmla="*/ 79653 w 577"/>
                <a:gd name="T3" fmla="*/ 2154 h 818"/>
                <a:gd name="T4" fmla="*/ 68840 w 577"/>
                <a:gd name="T5" fmla="*/ 4308 h 818"/>
                <a:gd name="T6" fmla="*/ 33159 w 577"/>
                <a:gd name="T7" fmla="*/ 21183 h 818"/>
                <a:gd name="T8" fmla="*/ 7569 w 577"/>
                <a:gd name="T9" fmla="*/ 58881 h 818"/>
                <a:gd name="T10" fmla="*/ 2883 w 577"/>
                <a:gd name="T11" fmla="*/ 77192 h 818"/>
                <a:gd name="T12" fmla="*/ 1442 w 577"/>
                <a:gd name="T13" fmla="*/ 88322 h 818"/>
                <a:gd name="T14" fmla="*/ 2163 w 577"/>
                <a:gd name="T15" fmla="*/ 111659 h 818"/>
                <a:gd name="T16" fmla="*/ 8290 w 577"/>
                <a:gd name="T17" fmla="*/ 140381 h 818"/>
                <a:gd name="T18" fmla="*/ 11173 w 577"/>
                <a:gd name="T19" fmla="*/ 150075 h 818"/>
                <a:gd name="T20" fmla="*/ 721 w 577"/>
                <a:gd name="T21" fmla="*/ 174130 h 818"/>
                <a:gd name="T22" fmla="*/ 39286 w 577"/>
                <a:gd name="T23" fmla="*/ 244860 h 818"/>
                <a:gd name="T24" fmla="*/ 79653 w 577"/>
                <a:gd name="T25" fmla="*/ 281481 h 818"/>
                <a:gd name="T26" fmla="*/ 128310 w 577"/>
                <a:gd name="T27" fmla="*/ 281481 h 818"/>
                <a:gd name="T28" fmla="*/ 168317 w 577"/>
                <a:gd name="T29" fmla="*/ 244860 h 818"/>
                <a:gd name="T30" fmla="*/ 206882 w 577"/>
                <a:gd name="T31" fmla="*/ 174130 h 818"/>
                <a:gd name="T32" fmla="*/ 196430 w 577"/>
                <a:gd name="T33" fmla="*/ 150075 h 818"/>
                <a:gd name="T34" fmla="*/ 200034 w 577"/>
                <a:gd name="T35" fmla="*/ 138227 h 818"/>
                <a:gd name="T36" fmla="*/ 203638 w 577"/>
                <a:gd name="T37" fmla="*/ 123507 h 818"/>
                <a:gd name="T38" fmla="*/ 206882 w 577"/>
                <a:gd name="T39" fmla="*/ 104478 h 818"/>
                <a:gd name="T40" fmla="*/ 207603 w 577"/>
                <a:gd name="T41" fmla="*/ 89758 h 818"/>
                <a:gd name="T42" fmla="*/ 207603 w 577"/>
                <a:gd name="T43" fmla="*/ 82936 h 818"/>
                <a:gd name="T44" fmla="*/ 206161 w 577"/>
                <a:gd name="T45" fmla="*/ 75038 h 818"/>
                <a:gd name="T46" fmla="*/ 204359 w 577"/>
                <a:gd name="T47" fmla="*/ 70011 h 818"/>
                <a:gd name="T48" fmla="*/ 202917 w 577"/>
                <a:gd name="T49" fmla="*/ 64626 h 818"/>
                <a:gd name="T50" fmla="*/ 201475 w 577"/>
                <a:gd name="T51" fmla="*/ 59599 h 818"/>
                <a:gd name="T52" fmla="*/ 197871 w 577"/>
                <a:gd name="T53" fmla="*/ 51342 h 818"/>
                <a:gd name="T54" fmla="*/ 195709 w 577"/>
                <a:gd name="T55" fmla="*/ 46315 h 818"/>
                <a:gd name="T56" fmla="*/ 192825 w 577"/>
                <a:gd name="T57" fmla="*/ 42007 h 818"/>
                <a:gd name="T58" fmla="*/ 188861 w 577"/>
                <a:gd name="T59" fmla="*/ 38416 h 818"/>
                <a:gd name="T60" fmla="*/ 182373 w 577"/>
                <a:gd name="T61" fmla="*/ 33031 h 818"/>
                <a:gd name="T62" fmla="*/ 151377 w 577"/>
                <a:gd name="T63" fmla="*/ 16156 h 818"/>
                <a:gd name="T64" fmla="*/ 145610 w 577"/>
                <a:gd name="T65" fmla="*/ 11848 h 818"/>
                <a:gd name="T66" fmla="*/ 138762 w 577"/>
                <a:gd name="T67" fmla="*/ 7181 h 818"/>
                <a:gd name="T68" fmla="*/ 112812 w 577"/>
                <a:gd name="T69" fmla="*/ 0 h 818"/>
                <a:gd name="T70" fmla="*/ 102720 w 577"/>
                <a:gd name="T71" fmla="*/ 0 h 818"/>
                <a:gd name="T72" fmla="*/ 168317 w 577"/>
                <a:gd name="T73" fmla="*/ 127097 h 818"/>
                <a:gd name="T74" fmla="*/ 191384 w 577"/>
                <a:gd name="T75" fmla="*/ 161923 h 818"/>
                <a:gd name="T76" fmla="*/ 176606 w 577"/>
                <a:gd name="T77" fmla="*/ 197108 h 818"/>
                <a:gd name="T78" fmla="*/ 157144 w 577"/>
                <a:gd name="T79" fmla="*/ 236961 h 818"/>
                <a:gd name="T80" fmla="*/ 119660 w 577"/>
                <a:gd name="T81" fmla="*/ 271428 h 818"/>
                <a:gd name="T82" fmla="*/ 87222 w 577"/>
                <a:gd name="T83" fmla="*/ 271428 h 818"/>
                <a:gd name="T84" fmla="*/ 49378 w 577"/>
                <a:gd name="T85" fmla="*/ 236961 h 818"/>
                <a:gd name="T86" fmla="*/ 29555 w 577"/>
                <a:gd name="T87" fmla="*/ 197108 h 818"/>
                <a:gd name="T88" fmla="*/ 14777 w 577"/>
                <a:gd name="T89" fmla="*/ 161205 h 818"/>
                <a:gd name="T90" fmla="*/ 18381 w 577"/>
                <a:gd name="T91" fmla="*/ 157974 h 818"/>
                <a:gd name="T92" fmla="*/ 95151 w 577"/>
                <a:gd name="T93" fmla="*/ 100888 h 818"/>
                <a:gd name="T94" fmla="*/ 68840 w 577"/>
                <a:gd name="T95" fmla="*/ 159410 h 818"/>
                <a:gd name="T96" fmla="*/ 68840 w 577"/>
                <a:gd name="T97" fmla="*/ 178798 h 818"/>
                <a:gd name="T98" fmla="*/ 68840 w 577"/>
                <a:gd name="T99" fmla="*/ 159410 h 818"/>
                <a:gd name="T100" fmla="*/ 130112 w 577"/>
                <a:gd name="T101" fmla="*/ 169104 h 818"/>
                <a:gd name="T102" fmla="*/ 149214 w 577"/>
                <a:gd name="T103" fmla="*/ 169104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grpSp>
      <p:grpSp>
        <p:nvGrpSpPr>
          <p:cNvPr id="88" name="Group 2" title="Icon of phone">
            <a:extLst>
              <a:ext uri="{FF2B5EF4-FFF2-40B4-BE49-F238E27FC236}">
                <a16:creationId xmlns:a16="http://schemas.microsoft.com/office/drawing/2014/main" id="{04FA29AD-7003-4FEB-8747-45DA90C47B42}"/>
              </a:ext>
            </a:extLst>
          </p:cNvPr>
          <p:cNvGrpSpPr>
            <a:grpSpLocks/>
          </p:cNvGrpSpPr>
          <p:nvPr/>
        </p:nvGrpSpPr>
        <p:grpSpPr bwMode="auto">
          <a:xfrm>
            <a:off x="8054750" y="1627428"/>
            <a:ext cx="546325" cy="915745"/>
            <a:chOff x="7002463" y="2176463"/>
            <a:chExt cx="333375" cy="558800"/>
          </a:xfrm>
          <a:solidFill>
            <a:schemeClr val="bg1"/>
          </a:solidFill>
        </p:grpSpPr>
        <p:sp>
          <p:nvSpPr>
            <p:cNvPr id="89" name="Freeform 47">
              <a:extLst>
                <a:ext uri="{FF2B5EF4-FFF2-40B4-BE49-F238E27FC236}">
                  <a16:creationId xmlns:a16="http://schemas.microsoft.com/office/drawing/2014/main" id="{A2809753-0945-4057-8712-B3E584D6C991}"/>
                </a:ext>
              </a:extLst>
            </p:cNvPr>
            <p:cNvSpPr>
              <a:spLocks noChangeArrowheads="1"/>
            </p:cNvSpPr>
            <p:nvPr/>
          </p:nvSpPr>
          <p:spPr bwMode="auto">
            <a:xfrm>
              <a:off x="7002463" y="2176463"/>
              <a:ext cx="333375" cy="558800"/>
            </a:xfrm>
            <a:custGeom>
              <a:avLst/>
              <a:gdLst>
                <a:gd name="T0" fmla="*/ 0 w 925"/>
                <a:gd name="T1" fmla="*/ 0 h 1554"/>
                <a:gd name="T2" fmla="*/ 0 w 925"/>
                <a:gd name="T3" fmla="*/ 558440 h 1554"/>
                <a:gd name="T4" fmla="*/ 333015 w 925"/>
                <a:gd name="T5" fmla="*/ 558440 h 1554"/>
                <a:gd name="T6" fmla="*/ 333015 w 925"/>
                <a:gd name="T7" fmla="*/ 0 h 1554"/>
                <a:gd name="T8" fmla="*/ 0 w 925"/>
                <a:gd name="T9" fmla="*/ 0 h 1554"/>
                <a:gd name="T10" fmla="*/ 303461 w 925"/>
                <a:gd name="T11" fmla="*/ 29486 h 1554"/>
                <a:gd name="T12" fmla="*/ 303461 w 925"/>
                <a:gd name="T13" fmla="*/ 73716 h 1554"/>
                <a:gd name="T14" fmla="*/ 29553 w 925"/>
                <a:gd name="T15" fmla="*/ 73716 h 1554"/>
                <a:gd name="T16" fmla="*/ 29553 w 925"/>
                <a:gd name="T17" fmla="*/ 29486 h 1554"/>
                <a:gd name="T18" fmla="*/ 303461 w 925"/>
                <a:gd name="T19" fmla="*/ 29486 h 1554"/>
                <a:gd name="T20" fmla="*/ 303461 w 925"/>
                <a:gd name="T21" fmla="*/ 103202 h 1554"/>
                <a:gd name="T22" fmla="*/ 303461 w 925"/>
                <a:gd name="T23" fmla="*/ 413886 h 1554"/>
                <a:gd name="T24" fmla="*/ 29553 w 925"/>
                <a:gd name="T25" fmla="*/ 413886 h 1554"/>
                <a:gd name="T26" fmla="*/ 29553 w 925"/>
                <a:gd name="T27" fmla="*/ 103202 h 1554"/>
                <a:gd name="T28" fmla="*/ 303461 w 925"/>
                <a:gd name="T29" fmla="*/ 103202 h 1554"/>
                <a:gd name="T30" fmla="*/ 29553 w 925"/>
                <a:gd name="T31" fmla="*/ 528954 h 1554"/>
                <a:gd name="T32" fmla="*/ 29553 w 925"/>
                <a:gd name="T33" fmla="*/ 443372 h 1554"/>
                <a:gd name="T34" fmla="*/ 303461 w 925"/>
                <a:gd name="T35" fmla="*/ 443372 h 1554"/>
                <a:gd name="T36" fmla="*/ 303461 w 925"/>
                <a:gd name="T37" fmla="*/ 528954 h 1554"/>
                <a:gd name="T38" fmla="*/ 29553 w 925"/>
                <a:gd name="T39" fmla="*/ 528954 h 15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5" h="1554">
                  <a:moveTo>
                    <a:pt x="0" y="0"/>
                  </a:moveTo>
                  <a:lnTo>
                    <a:pt x="0" y="1553"/>
                  </a:lnTo>
                  <a:lnTo>
                    <a:pt x="924" y="1553"/>
                  </a:lnTo>
                  <a:lnTo>
                    <a:pt x="924" y="0"/>
                  </a:lnTo>
                  <a:lnTo>
                    <a:pt x="0" y="0"/>
                  </a:lnTo>
                  <a:close/>
                  <a:moveTo>
                    <a:pt x="842" y="82"/>
                  </a:moveTo>
                  <a:lnTo>
                    <a:pt x="842" y="205"/>
                  </a:lnTo>
                  <a:lnTo>
                    <a:pt x="82" y="205"/>
                  </a:lnTo>
                  <a:lnTo>
                    <a:pt x="82" y="82"/>
                  </a:lnTo>
                  <a:lnTo>
                    <a:pt x="842" y="82"/>
                  </a:lnTo>
                  <a:close/>
                  <a:moveTo>
                    <a:pt x="842" y="287"/>
                  </a:moveTo>
                  <a:lnTo>
                    <a:pt x="842" y="1151"/>
                  </a:lnTo>
                  <a:lnTo>
                    <a:pt x="82" y="1151"/>
                  </a:lnTo>
                  <a:lnTo>
                    <a:pt x="82" y="287"/>
                  </a:lnTo>
                  <a:lnTo>
                    <a:pt x="842" y="287"/>
                  </a:lnTo>
                  <a:close/>
                  <a:moveTo>
                    <a:pt x="82" y="1471"/>
                  </a:moveTo>
                  <a:lnTo>
                    <a:pt x="82" y="1233"/>
                  </a:lnTo>
                  <a:lnTo>
                    <a:pt x="842" y="1233"/>
                  </a:lnTo>
                  <a:lnTo>
                    <a:pt x="842" y="1471"/>
                  </a:lnTo>
                  <a:lnTo>
                    <a:pt x="82" y="147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sp>
          <p:nvSpPr>
            <p:cNvPr id="90" name="Freeform 48">
              <a:extLst>
                <a:ext uri="{FF2B5EF4-FFF2-40B4-BE49-F238E27FC236}">
                  <a16:creationId xmlns:a16="http://schemas.microsoft.com/office/drawing/2014/main" id="{3898E8E1-8456-427C-9B5E-FAE3CDEA0094}"/>
                </a:ext>
              </a:extLst>
            </p:cNvPr>
            <p:cNvSpPr>
              <a:spLocks noChangeArrowheads="1"/>
            </p:cNvSpPr>
            <p:nvPr/>
          </p:nvSpPr>
          <p:spPr bwMode="auto">
            <a:xfrm>
              <a:off x="7151688" y="2636838"/>
              <a:ext cx="36512" cy="38100"/>
            </a:xfrm>
            <a:custGeom>
              <a:avLst/>
              <a:gdLst>
                <a:gd name="T0" fmla="*/ 5061 w 101"/>
                <a:gd name="T1" fmla="*/ 6703 h 108"/>
                <a:gd name="T2" fmla="*/ 0 w 101"/>
                <a:gd name="T3" fmla="*/ 19756 h 108"/>
                <a:gd name="T4" fmla="*/ 723 w 101"/>
                <a:gd name="T5" fmla="*/ 23283 h 108"/>
                <a:gd name="T6" fmla="*/ 1446 w 101"/>
                <a:gd name="T7" fmla="*/ 26811 h 108"/>
                <a:gd name="T8" fmla="*/ 2892 w 101"/>
                <a:gd name="T9" fmla="*/ 29633 h 108"/>
                <a:gd name="T10" fmla="*/ 5061 w 101"/>
                <a:gd name="T11" fmla="*/ 32456 h 108"/>
                <a:gd name="T12" fmla="*/ 18437 w 101"/>
                <a:gd name="T13" fmla="*/ 37747 h 108"/>
                <a:gd name="T14" fmla="*/ 31812 w 101"/>
                <a:gd name="T15" fmla="*/ 32456 h 108"/>
                <a:gd name="T16" fmla="*/ 33981 w 101"/>
                <a:gd name="T17" fmla="*/ 29633 h 108"/>
                <a:gd name="T18" fmla="*/ 35427 w 101"/>
                <a:gd name="T19" fmla="*/ 26811 h 108"/>
                <a:gd name="T20" fmla="*/ 36150 w 101"/>
                <a:gd name="T21" fmla="*/ 23283 h 108"/>
                <a:gd name="T22" fmla="*/ 36150 w 101"/>
                <a:gd name="T23" fmla="*/ 19756 h 108"/>
                <a:gd name="T24" fmla="*/ 31089 w 101"/>
                <a:gd name="T25" fmla="*/ 6703 h 108"/>
                <a:gd name="T26" fmla="*/ 5061 w 101"/>
                <a:gd name="T27" fmla="*/ 6703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108">
                  <a:moveTo>
                    <a:pt x="14" y="19"/>
                  </a:moveTo>
                  <a:cubicBezTo>
                    <a:pt x="4" y="29"/>
                    <a:pt x="0" y="41"/>
                    <a:pt x="0" y="56"/>
                  </a:cubicBezTo>
                  <a:cubicBezTo>
                    <a:pt x="0" y="60"/>
                    <a:pt x="0" y="62"/>
                    <a:pt x="2" y="66"/>
                  </a:cubicBezTo>
                  <a:cubicBezTo>
                    <a:pt x="2" y="70"/>
                    <a:pt x="4" y="72"/>
                    <a:pt x="4" y="76"/>
                  </a:cubicBezTo>
                  <a:cubicBezTo>
                    <a:pt x="6" y="80"/>
                    <a:pt x="6" y="82"/>
                    <a:pt x="8" y="84"/>
                  </a:cubicBezTo>
                  <a:cubicBezTo>
                    <a:pt x="10" y="86"/>
                    <a:pt x="12" y="90"/>
                    <a:pt x="14" y="92"/>
                  </a:cubicBezTo>
                  <a:cubicBezTo>
                    <a:pt x="25" y="103"/>
                    <a:pt x="37" y="107"/>
                    <a:pt x="51" y="107"/>
                  </a:cubicBezTo>
                  <a:cubicBezTo>
                    <a:pt x="66" y="107"/>
                    <a:pt x="78" y="101"/>
                    <a:pt x="88" y="92"/>
                  </a:cubicBezTo>
                  <a:cubicBezTo>
                    <a:pt x="90" y="90"/>
                    <a:pt x="92" y="88"/>
                    <a:pt x="94" y="84"/>
                  </a:cubicBezTo>
                  <a:cubicBezTo>
                    <a:pt x="96" y="82"/>
                    <a:pt x="98" y="78"/>
                    <a:pt x="98" y="76"/>
                  </a:cubicBezTo>
                  <a:cubicBezTo>
                    <a:pt x="100" y="74"/>
                    <a:pt x="100" y="70"/>
                    <a:pt x="100" y="66"/>
                  </a:cubicBezTo>
                  <a:cubicBezTo>
                    <a:pt x="100" y="62"/>
                    <a:pt x="100" y="60"/>
                    <a:pt x="100" y="56"/>
                  </a:cubicBezTo>
                  <a:cubicBezTo>
                    <a:pt x="100" y="41"/>
                    <a:pt x="94" y="29"/>
                    <a:pt x="86" y="19"/>
                  </a:cubicBezTo>
                  <a:cubicBezTo>
                    <a:pt x="68" y="0"/>
                    <a:pt x="33" y="0"/>
                    <a:pt x="14"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grpSp>
      <p:grpSp>
        <p:nvGrpSpPr>
          <p:cNvPr id="91" name="Group 1" title="Icon of money">
            <a:extLst>
              <a:ext uri="{FF2B5EF4-FFF2-40B4-BE49-F238E27FC236}">
                <a16:creationId xmlns:a16="http://schemas.microsoft.com/office/drawing/2014/main" id="{34EC820D-652F-43B5-B0F1-92DDCDDBB199}"/>
              </a:ext>
            </a:extLst>
          </p:cNvPr>
          <p:cNvGrpSpPr>
            <a:grpSpLocks/>
          </p:cNvGrpSpPr>
          <p:nvPr/>
        </p:nvGrpSpPr>
        <p:grpSpPr bwMode="auto">
          <a:xfrm>
            <a:off x="5545194" y="5388535"/>
            <a:ext cx="1097528" cy="724368"/>
            <a:chOff x="7800975" y="2262188"/>
            <a:chExt cx="635000" cy="419100"/>
          </a:xfrm>
          <a:solidFill>
            <a:schemeClr val="bg1"/>
          </a:solidFill>
        </p:grpSpPr>
        <p:sp>
          <p:nvSpPr>
            <p:cNvPr id="92" name="Freeform 44">
              <a:extLst>
                <a:ext uri="{FF2B5EF4-FFF2-40B4-BE49-F238E27FC236}">
                  <a16:creationId xmlns:a16="http://schemas.microsoft.com/office/drawing/2014/main" id="{16CC22EC-B8B7-45CF-9872-7C3747599273}"/>
                </a:ext>
              </a:extLst>
            </p:cNvPr>
            <p:cNvSpPr>
              <a:spLocks noChangeArrowheads="1"/>
            </p:cNvSpPr>
            <p:nvPr/>
          </p:nvSpPr>
          <p:spPr bwMode="auto">
            <a:xfrm>
              <a:off x="7800975" y="2322513"/>
              <a:ext cx="573088" cy="358775"/>
            </a:xfrm>
            <a:custGeom>
              <a:avLst/>
              <a:gdLst>
                <a:gd name="T0" fmla="*/ 572728 w 1590"/>
                <a:gd name="T1" fmla="*/ 358416 h 998"/>
                <a:gd name="T2" fmla="*/ 0 w 1590"/>
                <a:gd name="T3" fmla="*/ 358416 h 998"/>
                <a:gd name="T4" fmla="*/ 0 w 1590"/>
                <a:gd name="T5" fmla="*/ 0 h 998"/>
                <a:gd name="T6" fmla="*/ 572728 w 1590"/>
                <a:gd name="T7" fmla="*/ 0 h 998"/>
                <a:gd name="T8" fmla="*/ 572728 w 1590"/>
                <a:gd name="T9" fmla="*/ 358416 h 998"/>
                <a:gd name="T10" fmla="*/ 36764 w 1590"/>
                <a:gd name="T11" fmla="*/ 321747 h 998"/>
                <a:gd name="T12" fmla="*/ 535963 w 1590"/>
                <a:gd name="T13" fmla="*/ 321747 h 998"/>
                <a:gd name="T14" fmla="*/ 535963 w 1590"/>
                <a:gd name="T15" fmla="*/ 36668 h 998"/>
                <a:gd name="T16" fmla="*/ 36764 w 1590"/>
                <a:gd name="T17" fmla="*/ 36668 h 998"/>
                <a:gd name="T18" fmla="*/ 36764 w 1590"/>
                <a:gd name="T19" fmla="*/ 321747 h 9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0" h="998">
                  <a:moveTo>
                    <a:pt x="1589" y="997"/>
                  </a:moveTo>
                  <a:lnTo>
                    <a:pt x="0" y="997"/>
                  </a:lnTo>
                  <a:lnTo>
                    <a:pt x="0" y="0"/>
                  </a:lnTo>
                  <a:lnTo>
                    <a:pt x="1589" y="0"/>
                  </a:lnTo>
                  <a:lnTo>
                    <a:pt x="1589" y="997"/>
                  </a:lnTo>
                  <a:close/>
                  <a:moveTo>
                    <a:pt x="102" y="895"/>
                  </a:moveTo>
                  <a:lnTo>
                    <a:pt x="1487" y="895"/>
                  </a:lnTo>
                  <a:lnTo>
                    <a:pt x="1487" y="102"/>
                  </a:lnTo>
                  <a:lnTo>
                    <a:pt x="102" y="102"/>
                  </a:lnTo>
                  <a:lnTo>
                    <a:pt x="102" y="8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sp>
          <p:nvSpPr>
            <p:cNvPr id="93" name="Freeform 45">
              <a:extLst>
                <a:ext uri="{FF2B5EF4-FFF2-40B4-BE49-F238E27FC236}">
                  <a16:creationId xmlns:a16="http://schemas.microsoft.com/office/drawing/2014/main" id="{F1450572-D384-420E-A9B7-DC5081748E65}"/>
                </a:ext>
              </a:extLst>
            </p:cNvPr>
            <p:cNvSpPr>
              <a:spLocks noChangeArrowheads="1"/>
            </p:cNvSpPr>
            <p:nvPr/>
          </p:nvSpPr>
          <p:spPr bwMode="auto">
            <a:xfrm>
              <a:off x="7881938" y="2262188"/>
              <a:ext cx="554037" cy="341312"/>
            </a:xfrm>
            <a:custGeom>
              <a:avLst/>
              <a:gdLst>
                <a:gd name="T0" fmla="*/ 553677 w 1539"/>
                <a:gd name="T1" fmla="*/ 340952 h 947"/>
                <a:gd name="T2" fmla="*/ 516957 w 1539"/>
                <a:gd name="T3" fmla="*/ 340952 h 947"/>
                <a:gd name="T4" fmla="*/ 516957 w 1539"/>
                <a:gd name="T5" fmla="*/ 36762 h 947"/>
                <a:gd name="T6" fmla="*/ 0 w 1539"/>
                <a:gd name="T7" fmla="*/ 36762 h 947"/>
                <a:gd name="T8" fmla="*/ 0 w 1539"/>
                <a:gd name="T9" fmla="*/ 0 h 947"/>
                <a:gd name="T10" fmla="*/ 553677 w 1539"/>
                <a:gd name="T11" fmla="*/ 0 h 947"/>
                <a:gd name="T12" fmla="*/ 553677 w 1539"/>
                <a:gd name="T13" fmla="*/ 340952 h 9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9" h="947">
                  <a:moveTo>
                    <a:pt x="1538" y="946"/>
                  </a:moveTo>
                  <a:lnTo>
                    <a:pt x="1436" y="946"/>
                  </a:lnTo>
                  <a:lnTo>
                    <a:pt x="1436" y="102"/>
                  </a:lnTo>
                  <a:lnTo>
                    <a:pt x="0" y="102"/>
                  </a:lnTo>
                  <a:lnTo>
                    <a:pt x="0" y="0"/>
                  </a:lnTo>
                  <a:lnTo>
                    <a:pt x="1538" y="0"/>
                  </a:lnTo>
                  <a:lnTo>
                    <a:pt x="1538" y="9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sp>
          <p:nvSpPr>
            <p:cNvPr id="94" name="Freeform 46">
              <a:extLst>
                <a:ext uri="{FF2B5EF4-FFF2-40B4-BE49-F238E27FC236}">
                  <a16:creationId xmlns:a16="http://schemas.microsoft.com/office/drawing/2014/main" id="{0596EEFD-2F00-42CD-9927-4DB92B55A9D9}"/>
                </a:ext>
              </a:extLst>
            </p:cNvPr>
            <p:cNvSpPr>
              <a:spLocks noChangeArrowheads="1"/>
            </p:cNvSpPr>
            <p:nvPr/>
          </p:nvSpPr>
          <p:spPr bwMode="auto">
            <a:xfrm>
              <a:off x="8021638" y="2398713"/>
              <a:ext cx="128587" cy="207962"/>
            </a:xfrm>
            <a:custGeom>
              <a:avLst/>
              <a:gdLst>
                <a:gd name="T0" fmla="*/ 115260 w 357"/>
                <a:gd name="T1" fmla="*/ 166585 h 578"/>
                <a:gd name="T2" fmla="*/ 76720 w 357"/>
                <a:gd name="T3" fmla="*/ 182776 h 578"/>
                <a:gd name="T4" fmla="*/ 76720 w 357"/>
                <a:gd name="T5" fmla="*/ 207602 h 578"/>
                <a:gd name="T6" fmla="*/ 54749 w 357"/>
                <a:gd name="T7" fmla="*/ 207602 h 578"/>
                <a:gd name="T8" fmla="*/ 54749 w 357"/>
                <a:gd name="T9" fmla="*/ 183496 h 578"/>
                <a:gd name="T10" fmla="*/ 23772 w 357"/>
                <a:gd name="T11" fmla="*/ 177379 h 578"/>
                <a:gd name="T12" fmla="*/ 0 w 357"/>
                <a:gd name="T13" fmla="*/ 165866 h 578"/>
                <a:gd name="T14" fmla="*/ 12607 w 357"/>
                <a:gd name="T15" fmla="*/ 138521 h 578"/>
                <a:gd name="T16" fmla="*/ 32417 w 357"/>
                <a:gd name="T17" fmla="*/ 148596 h 578"/>
                <a:gd name="T18" fmla="*/ 55469 w 357"/>
                <a:gd name="T19" fmla="*/ 153993 h 578"/>
                <a:gd name="T20" fmla="*/ 55469 w 357"/>
                <a:gd name="T21" fmla="*/ 116934 h 578"/>
                <a:gd name="T22" fmla="*/ 28815 w 357"/>
                <a:gd name="T23" fmla="*/ 109018 h 578"/>
                <a:gd name="T24" fmla="*/ 10445 w 357"/>
                <a:gd name="T25" fmla="*/ 95706 h 578"/>
                <a:gd name="T26" fmla="*/ 2882 w 357"/>
                <a:gd name="T27" fmla="*/ 71959 h 578"/>
                <a:gd name="T28" fmla="*/ 16208 w 357"/>
                <a:gd name="T29" fmla="*/ 40297 h 578"/>
                <a:gd name="T30" fmla="*/ 54749 w 357"/>
                <a:gd name="T31" fmla="*/ 24106 h 578"/>
                <a:gd name="T32" fmla="*/ 54749 w 357"/>
                <a:gd name="T33" fmla="*/ 0 h 578"/>
                <a:gd name="T34" fmla="*/ 76720 w 357"/>
                <a:gd name="T35" fmla="*/ 0 h 578"/>
                <a:gd name="T36" fmla="*/ 76720 w 357"/>
                <a:gd name="T37" fmla="*/ 24106 h 578"/>
                <a:gd name="T38" fmla="*/ 121743 w 357"/>
                <a:gd name="T39" fmla="*/ 37419 h 578"/>
                <a:gd name="T40" fmla="*/ 110578 w 357"/>
                <a:gd name="T41" fmla="*/ 64763 h 578"/>
                <a:gd name="T42" fmla="*/ 76720 w 357"/>
                <a:gd name="T43" fmla="*/ 52890 h 578"/>
                <a:gd name="T44" fmla="*/ 76720 w 357"/>
                <a:gd name="T45" fmla="*/ 90669 h 578"/>
                <a:gd name="T46" fmla="*/ 103374 w 357"/>
                <a:gd name="T47" fmla="*/ 98584 h 578"/>
                <a:gd name="T48" fmla="*/ 121023 w 357"/>
                <a:gd name="T49" fmla="*/ 111897 h 578"/>
                <a:gd name="T50" fmla="*/ 128227 w 357"/>
                <a:gd name="T51" fmla="*/ 135643 h 578"/>
                <a:gd name="T52" fmla="*/ 115260 w 357"/>
                <a:gd name="T53" fmla="*/ 166585 h 578"/>
                <a:gd name="T54" fmla="*/ 42862 w 357"/>
                <a:gd name="T55" fmla="*/ 78795 h 578"/>
                <a:gd name="T56" fmla="*/ 54749 w 357"/>
                <a:gd name="T57" fmla="*/ 84552 h 578"/>
                <a:gd name="T58" fmla="*/ 54749 w 357"/>
                <a:gd name="T59" fmla="*/ 52890 h 578"/>
                <a:gd name="T60" fmla="*/ 42142 w 357"/>
                <a:gd name="T61" fmla="*/ 59726 h 578"/>
                <a:gd name="T62" fmla="*/ 38540 w 357"/>
                <a:gd name="T63" fmla="*/ 69800 h 578"/>
                <a:gd name="T64" fmla="*/ 42862 w 357"/>
                <a:gd name="T65" fmla="*/ 78795 h 578"/>
                <a:gd name="T66" fmla="*/ 88606 w 357"/>
                <a:gd name="T67" fmla="*/ 147157 h 578"/>
                <a:gd name="T68" fmla="*/ 92208 w 357"/>
                <a:gd name="T69" fmla="*/ 137802 h 578"/>
                <a:gd name="T70" fmla="*/ 87886 w 357"/>
                <a:gd name="T71" fmla="*/ 128807 h 578"/>
                <a:gd name="T72" fmla="*/ 76000 w 357"/>
                <a:gd name="T73" fmla="*/ 123050 h 578"/>
                <a:gd name="T74" fmla="*/ 76000 w 357"/>
                <a:gd name="T75" fmla="*/ 153273 h 578"/>
                <a:gd name="T76" fmla="*/ 88606 w 357"/>
                <a:gd name="T77" fmla="*/ 147157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7" h="578">
                  <a:moveTo>
                    <a:pt x="320" y="463"/>
                  </a:moveTo>
                  <a:cubicBezTo>
                    <a:pt x="295" y="487"/>
                    <a:pt x="260" y="502"/>
                    <a:pt x="213" y="508"/>
                  </a:cubicBezTo>
                  <a:lnTo>
                    <a:pt x="213" y="577"/>
                  </a:lnTo>
                  <a:lnTo>
                    <a:pt x="152" y="577"/>
                  </a:lnTo>
                  <a:lnTo>
                    <a:pt x="152" y="510"/>
                  </a:lnTo>
                  <a:cubicBezTo>
                    <a:pt x="121" y="508"/>
                    <a:pt x="92" y="504"/>
                    <a:pt x="66" y="493"/>
                  </a:cubicBezTo>
                  <a:cubicBezTo>
                    <a:pt x="39" y="485"/>
                    <a:pt x="16" y="473"/>
                    <a:pt x="0" y="461"/>
                  </a:cubicBezTo>
                  <a:lnTo>
                    <a:pt x="35" y="385"/>
                  </a:lnTo>
                  <a:cubicBezTo>
                    <a:pt x="51" y="397"/>
                    <a:pt x="68" y="404"/>
                    <a:pt x="90" y="413"/>
                  </a:cubicBezTo>
                  <a:cubicBezTo>
                    <a:pt x="113" y="421"/>
                    <a:pt x="133" y="426"/>
                    <a:pt x="154" y="428"/>
                  </a:cubicBezTo>
                  <a:lnTo>
                    <a:pt x="154" y="325"/>
                  </a:lnTo>
                  <a:cubicBezTo>
                    <a:pt x="125" y="319"/>
                    <a:pt x="101" y="311"/>
                    <a:pt x="80" y="303"/>
                  </a:cubicBezTo>
                  <a:cubicBezTo>
                    <a:pt x="60" y="295"/>
                    <a:pt x="44" y="282"/>
                    <a:pt x="29" y="266"/>
                  </a:cubicBezTo>
                  <a:cubicBezTo>
                    <a:pt x="15" y="250"/>
                    <a:pt x="8" y="227"/>
                    <a:pt x="8" y="200"/>
                  </a:cubicBezTo>
                  <a:cubicBezTo>
                    <a:pt x="8" y="166"/>
                    <a:pt x="21" y="137"/>
                    <a:pt x="45" y="112"/>
                  </a:cubicBezTo>
                  <a:cubicBezTo>
                    <a:pt x="70" y="88"/>
                    <a:pt x="107" y="73"/>
                    <a:pt x="152" y="67"/>
                  </a:cubicBezTo>
                  <a:lnTo>
                    <a:pt x="152" y="0"/>
                  </a:lnTo>
                  <a:lnTo>
                    <a:pt x="213" y="0"/>
                  </a:lnTo>
                  <a:lnTo>
                    <a:pt x="213" y="67"/>
                  </a:lnTo>
                  <a:cubicBezTo>
                    <a:pt x="264" y="71"/>
                    <a:pt x="305" y="84"/>
                    <a:pt x="338" y="104"/>
                  </a:cubicBezTo>
                  <a:lnTo>
                    <a:pt x="307" y="180"/>
                  </a:lnTo>
                  <a:cubicBezTo>
                    <a:pt x="277" y="162"/>
                    <a:pt x="246" y="151"/>
                    <a:pt x="213" y="147"/>
                  </a:cubicBezTo>
                  <a:lnTo>
                    <a:pt x="213" y="252"/>
                  </a:lnTo>
                  <a:cubicBezTo>
                    <a:pt x="242" y="258"/>
                    <a:pt x="267" y="266"/>
                    <a:pt x="287" y="274"/>
                  </a:cubicBezTo>
                  <a:cubicBezTo>
                    <a:pt x="308" y="282"/>
                    <a:pt x="324" y="295"/>
                    <a:pt x="336" y="311"/>
                  </a:cubicBezTo>
                  <a:cubicBezTo>
                    <a:pt x="350" y="327"/>
                    <a:pt x="356" y="350"/>
                    <a:pt x="356" y="377"/>
                  </a:cubicBezTo>
                  <a:cubicBezTo>
                    <a:pt x="356" y="409"/>
                    <a:pt x="344" y="438"/>
                    <a:pt x="320" y="463"/>
                  </a:cubicBezTo>
                  <a:close/>
                  <a:moveTo>
                    <a:pt x="119" y="219"/>
                  </a:moveTo>
                  <a:cubicBezTo>
                    <a:pt x="127" y="225"/>
                    <a:pt x="137" y="231"/>
                    <a:pt x="152" y="235"/>
                  </a:cubicBezTo>
                  <a:lnTo>
                    <a:pt x="152" y="147"/>
                  </a:lnTo>
                  <a:cubicBezTo>
                    <a:pt x="135" y="151"/>
                    <a:pt x="125" y="157"/>
                    <a:pt x="117" y="166"/>
                  </a:cubicBezTo>
                  <a:cubicBezTo>
                    <a:pt x="109" y="174"/>
                    <a:pt x="107" y="182"/>
                    <a:pt x="107" y="194"/>
                  </a:cubicBezTo>
                  <a:cubicBezTo>
                    <a:pt x="107" y="203"/>
                    <a:pt x="111" y="213"/>
                    <a:pt x="119" y="219"/>
                  </a:cubicBezTo>
                  <a:close/>
                  <a:moveTo>
                    <a:pt x="246" y="409"/>
                  </a:moveTo>
                  <a:cubicBezTo>
                    <a:pt x="254" y="401"/>
                    <a:pt x="256" y="393"/>
                    <a:pt x="256" y="383"/>
                  </a:cubicBezTo>
                  <a:cubicBezTo>
                    <a:pt x="256" y="373"/>
                    <a:pt x="252" y="364"/>
                    <a:pt x="244" y="358"/>
                  </a:cubicBezTo>
                  <a:cubicBezTo>
                    <a:pt x="236" y="352"/>
                    <a:pt x="225" y="346"/>
                    <a:pt x="211" y="342"/>
                  </a:cubicBezTo>
                  <a:lnTo>
                    <a:pt x="211" y="426"/>
                  </a:lnTo>
                  <a:cubicBezTo>
                    <a:pt x="227" y="422"/>
                    <a:pt x="240" y="418"/>
                    <a:pt x="246" y="4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GB" noProof="0"/>
            </a:p>
          </p:txBody>
        </p:sp>
      </p:grpSp>
      <p:sp>
        <p:nvSpPr>
          <p:cNvPr id="95" name="Freeform 19" title="Icon of star">
            <a:extLst>
              <a:ext uri="{FF2B5EF4-FFF2-40B4-BE49-F238E27FC236}">
                <a16:creationId xmlns:a16="http://schemas.microsoft.com/office/drawing/2014/main" id="{9093AE09-55CC-4462-8A48-F343F2FC4A73}"/>
              </a:ext>
            </a:extLst>
          </p:cNvPr>
          <p:cNvSpPr>
            <a:spLocks noChangeArrowheads="1"/>
          </p:cNvSpPr>
          <p:nvPr/>
        </p:nvSpPr>
        <p:spPr bwMode="auto">
          <a:xfrm>
            <a:off x="3368419" y="1622617"/>
            <a:ext cx="948476" cy="906268"/>
          </a:xfrm>
          <a:custGeom>
            <a:avLst/>
            <a:gdLst>
              <a:gd name="T0" fmla="*/ 607652 w 1691"/>
              <a:gd name="T1" fmla="*/ 220978 h 1610"/>
              <a:gd name="T2" fmla="*/ 375378 w 1691"/>
              <a:gd name="T3" fmla="*/ 220978 h 1610"/>
              <a:gd name="T4" fmla="*/ 304905 w 1691"/>
              <a:gd name="T5" fmla="*/ 0 h 1610"/>
              <a:gd name="T6" fmla="*/ 231915 w 1691"/>
              <a:gd name="T7" fmla="*/ 219898 h 1610"/>
              <a:gd name="T8" fmla="*/ 0 w 1691"/>
              <a:gd name="T9" fmla="*/ 219178 h 1610"/>
              <a:gd name="T10" fmla="*/ 2157 w 1691"/>
              <a:gd name="T11" fmla="*/ 220978 h 1610"/>
              <a:gd name="T12" fmla="*/ 0 w 1691"/>
              <a:gd name="T13" fmla="*/ 220978 h 1610"/>
              <a:gd name="T14" fmla="*/ 187689 w 1691"/>
              <a:gd name="T15" fmla="*/ 357020 h 1610"/>
              <a:gd name="T16" fmla="*/ 116497 w 1691"/>
              <a:gd name="T17" fmla="*/ 578357 h 1610"/>
              <a:gd name="T18" fmla="*/ 304186 w 1691"/>
              <a:gd name="T19" fmla="*/ 441956 h 1610"/>
              <a:gd name="T20" fmla="*/ 490437 w 1691"/>
              <a:gd name="T21" fmla="*/ 579077 h 1610"/>
              <a:gd name="T22" fmla="*/ 419604 w 1691"/>
              <a:gd name="T23" fmla="*/ 357739 h 1610"/>
              <a:gd name="T24" fmla="*/ 607652 w 1691"/>
              <a:gd name="T25" fmla="*/ 220978 h 1610"/>
              <a:gd name="T26" fmla="*/ 427154 w 1691"/>
              <a:gd name="T27" fmla="*/ 491982 h 1610"/>
              <a:gd name="T28" fmla="*/ 303467 w 1691"/>
              <a:gd name="T29" fmla="*/ 401287 h 1610"/>
              <a:gd name="T30" fmla="*/ 179060 w 1691"/>
              <a:gd name="T31" fmla="*/ 491982 h 1610"/>
              <a:gd name="T32" fmla="*/ 226881 w 1691"/>
              <a:gd name="T33" fmla="*/ 345503 h 1610"/>
              <a:gd name="T34" fmla="*/ 102474 w 1691"/>
              <a:gd name="T35" fmla="*/ 254808 h 1610"/>
              <a:gd name="T36" fmla="*/ 103912 w 1691"/>
              <a:gd name="T37" fmla="*/ 254808 h 1610"/>
              <a:gd name="T38" fmla="*/ 101755 w 1691"/>
              <a:gd name="T39" fmla="*/ 253369 h 1610"/>
              <a:gd name="T40" fmla="*/ 255645 w 1691"/>
              <a:gd name="T41" fmla="*/ 254089 h 1610"/>
              <a:gd name="T42" fmla="*/ 304186 w 1691"/>
              <a:gd name="T43" fmla="*/ 107610 h 1610"/>
              <a:gd name="T44" fmla="*/ 351288 w 1691"/>
              <a:gd name="T45" fmla="*/ 254808 h 1610"/>
              <a:gd name="T46" fmla="*/ 505898 w 1691"/>
              <a:gd name="T47" fmla="*/ 254808 h 1610"/>
              <a:gd name="T48" fmla="*/ 380772 w 1691"/>
              <a:gd name="T49" fmla="*/ 346223 h 1610"/>
              <a:gd name="T50" fmla="*/ 427154 w 1691"/>
              <a:gd name="T51" fmla="*/ 491982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ffectLst/>
        </p:spPr>
        <p:txBody>
          <a:bodyPr wrap="none" rtlCol="0" anchor="ctr"/>
          <a:lstStyle/>
          <a:p>
            <a:pPr rtl="0"/>
            <a:endParaRPr lang="en-GB" noProof="0"/>
          </a:p>
        </p:txBody>
      </p:sp>
      <p:sp>
        <p:nvSpPr>
          <p:cNvPr id="96" name="Freeform 18">
            <a:extLst>
              <a:ext uri="{FF2B5EF4-FFF2-40B4-BE49-F238E27FC236}">
                <a16:creationId xmlns:a16="http://schemas.microsoft.com/office/drawing/2014/main" id="{F2D6A957-D413-4186-A605-CDC30F52711B}"/>
              </a:ext>
            </a:extLst>
          </p:cNvPr>
          <p:cNvSpPr>
            <a:spLocks noChangeArrowheads="1"/>
          </p:cNvSpPr>
          <p:nvPr/>
        </p:nvSpPr>
        <p:spPr bwMode="auto">
          <a:xfrm>
            <a:off x="1349148" y="5503064"/>
            <a:ext cx="526261" cy="526261"/>
          </a:xfrm>
          <a:custGeom>
            <a:avLst/>
            <a:gdLst>
              <a:gd name="T0" fmla="*/ 147458 w 821"/>
              <a:gd name="T1" fmla="*/ 0 h 819"/>
              <a:gd name="T2" fmla="*/ 0 w 821"/>
              <a:gd name="T3" fmla="*/ 147097 h 819"/>
              <a:gd name="T4" fmla="*/ 147458 w 821"/>
              <a:gd name="T5" fmla="*/ 294914 h 819"/>
              <a:gd name="T6" fmla="*/ 294915 w 821"/>
              <a:gd name="T7" fmla="*/ 147097 h 819"/>
              <a:gd name="T8" fmla="*/ 147458 w 821"/>
              <a:gd name="T9" fmla="*/ 0 h 819"/>
              <a:gd name="T10" fmla="*/ 147458 w 821"/>
              <a:gd name="T11" fmla="*/ 249848 h 819"/>
              <a:gd name="T12" fmla="*/ 44957 w 821"/>
              <a:gd name="T13" fmla="*/ 147097 h 819"/>
              <a:gd name="T14" fmla="*/ 147458 w 821"/>
              <a:gd name="T15" fmla="*/ 45066 h 819"/>
              <a:gd name="T16" fmla="*/ 249959 w 821"/>
              <a:gd name="T17" fmla="*/ 147097 h 819"/>
              <a:gd name="T18" fmla="*/ 147458 w 821"/>
              <a:gd name="T19" fmla="*/ 249848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solidFill>
            <a:schemeClr val="bg1"/>
          </a:solidFill>
          <a:ln>
            <a:noFill/>
          </a:ln>
          <a:effectLst/>
        </p:spPr>
        <p:txBody>
          <a:bodyPr wrap="none" rtlCol="0" anchor="ctr"/>
          <a:lstStyle/>
          <a:p>
            <a:pPr rtl="0"/>
            <a:endParaRPr lang="en-GB" noProof="0"/>
          </a:p>
        </p:txBody>
      </p:sp>
      <p:sp>
        <p:nvSpPr>
          <p:cNvPr id="97" name="Freeform 17" title="Icon of gears">
            <a:extLst>
              <a:ext uri="{FF2B5EF4-FFF2-40B4-BE49-F238E27FC236}">
                <a16:creationId xmlns:a16="http://schemas.microsoft.com/office/drawing/2014/main" id="{2971A64E-3987-4D02-84A1-C8ED28A4133C}"/>
              </a:ext>
            </a:extLst>
          </p:cNvPr>
          <p:cNvSpPr>
            <a:spLocks noChangeArrowheads="1"/>
          </p:cNvSpPr>
          <p:nvPr/>
        </p:nvSpPr>
        <p:spPr bwMode="auto">
          <a:xfrm>
            <a:off x="1103537" y="5266812"/>
            <a:ext cx="998765" cy="998763"/>
          </a:xfrm>
          <a:custGeom>
            <a:avLst/>
            <a:gdLst>
              <a:gd name="T0" fmla="*/ 560028 w 1557"/>
              <a:gd name="T1" fmla="*/ 254100 h 1557"/>
              <a:gd name="T2" fmla="*/ 507121 w 1557"/>
              <a:gd name="T3" fmla="*/ 214149 h 1557"/>
              <a:gd name="T4" fmla="*/ 529075 w 1557"/>
              <a:gd name="T5" fmla="*/ 149005 h 1557"/>
              <a:gd name="T6" fmla="*/ 464291 w 1557"/>
              <a:gd name="T7" fmla="*/ 132089 h 1557"/>
              <a:gd name="T8" fmla="*/ 459972 w 1557"/>
              <a:gd name="T9" fmla="*/ 64065 h 1557"/>
              <a:gd name="T10" fmla="*/ 394107 w 1557"/>
              <a:gd name="T11" fmla="*/ 73063 h 1557"/>
              <a:gd name="T12" fmla="*/ 363154 w 1557"/>
              <a:gd name="T13" fmla="*/ 11157 h 1557"/>
              <a:gd name="T14" fmla="*/ 305928 w 1557"/>
              <a:gd name="T15" fmla="*/ 44989 h 1557"/>
              <a:gd name="T16" fmla="*/ 254100 w 1557"/>
              <a:gd name="T17" fmla="*/ 0 h 1557"/>
              <a:gd name="T18" fmla="*/ 214509 w 1557"/>
              <a:gd name="T19" fmla="*/ 52907 h 1557"/>
              <a:gd name="T20" fmla="*/ 148645 w 1557"/>
              <a:gd name="T21" fmla="*/ 30953 h 1557"/>
              <a:gd name="T22" fmla="*/ 131729 w 1557"/>
              <a:gd name="T23" fmla="*/ 95737 h 1557"/>
              <a:gd name="T24" fmla="*/ 64065 w 1557"/>
              <a:gd name="T25" fmla="*/ 100416 h 1557"/>
              <a:gd name="T26" fmla="*/ 72703 w 1557"/>
              <a:gd name="T27" fmla="*/ 165921 h 1557"/>
              <a:gd name="T28" fmla="*/ 10797 w 1557"/>
              <a:gd name="T29" fmla="*/ 196873 h 1557"/>
              <a:gd name="T30" fmla="*/ 44989 w 1557"/>
              <a:gd name="T31" fmla="*/ 254100 h 1557"/>
              <a:gd name="T32" fmla="*/ 0 w 1557"/>
              <a:gd name="T33" fmla="*/ 305567 h 1557"/>
              <a:gd name="T34" fmla="*/ 52908 w 1557"/>
              <a:gd name="T35" fmla="*/ 345518 h 1557"/>
              <a:gd name="T36" fmla="*/ 30953 w 1557"/>
              <a:gd name="T37" fmla="*/ 411022 h 1557"/>
              <a:gd name="T38" fmla="*/ 95737 w 1557"/>
              <a:gd name="T39" fmla="*/ 427938 h 1557"/>
              <a:gd name="T40" fmla="*/ 100056 w 1557"/>
              <a:gd name="T41" fmla="*/ 495602 h 1557"/>
              <a:gd name="T42" fmla="*/ 165561 w 1557"/>
              <a:gd name="T43" fmla="*/ 486964 h 1557"/>
              <a:gd name="T44" fmla="*/ 196514 w 1557"/>
              <a:gd name="T45" fmla="*/ 548870 h 1557"/>
              <a:gd name="T46" fmla="*/ 254100 w 1557"/>
              <a:gd name="T47" fmla="*/ 515038 h 1557"/>
              <a:gd name="T48" fmla="*/ 305928 w 1557"/>
              <a:gd name="T49" fmla="*/ 560027 h 1557"/>
              <a:gd name="T50" fmla="*/ 345519 w 1557"/>
              <a:gd name="T51" fmla="*/ 506760 h 1557"/>
              <a:gd name="T52" fmla="*/ 411023 w 1557"/>
              <a:gd name="T53" fmla="*/ 529074 h 1557"/>
              <a:gd name="T54" fmla="*/ 428299 w 1557"/>
              <a:gd name="T55" fmla="*/ 463930 h 1557"/>
              <a:gd name="T56" fmla="*/ 495963 w 1557"/>
              <a:gd name="T57" fmla="*/ 459611 h 1557"/>
              <a:gd name="T58" fmla="*/ 486965 w 1557"/>
              <a:gd name="T59" fmla="*/ 394106 h 1557"/>
              <a:gd name="T60" fmla="*/ 549231 w 1557"/>
              <a:gd name="T61" fmla="*/ 363154 h 1557"/>
              <a:gd name="T62" fmla="*/ 515039 w 1557"/>
              <a:gd name="T63" fmla="*/ 305567 h 1557"/>
              <a:gd name="T64" fmla="*/ 280734 w 1557"/>
              <a:gd name="T65" fmla="*/ 473648 h 1557"/>
              <a:gd name="T66" fmla="*/ 280734 w 1557"/>
              <a:gd name="T67" fmla="*/ 86379 h 1557"/>
              <a:gd name="T68" fmla="*/ 280734 w 1557"/>
              <a:gd name="T69" fmla="*/ 473648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solidFill>
            <a:schemeClr val="bg1"/>
          </a:solidFill>
          <a:ln>
            <a:noFill/>
          </a:ln>
          <a:effectLst/>
        </p:spPr>
        <p:txBody>
          <a:bodyPr wrap="none" rtlCol="0" anchor="ctr"/>
          <a:lstStyle/>
          <a:p>
            <a:pPr rtl="0"/>
            <a:endParaRPr lang="en-GB" noProof="0"/>
          </a:p>
        </p:txBody>
      </p:sp>
    </p:spTree>
    <p:extLst>
      <p:ext uri="{BB962C8B-B14F-4D97-AF65-F5344CB8AC3E}">
        <p14:creationId xmlns:p14="http://schemas.microsoft.com/office/powerpoint/2010/main" val="29218857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F4DBF319-5B8B-4830-97C9-4877692BF149}" type="slidenum">
              <a:rPr lang="en-GB" smtClean="0"/>
              <a:t>‹#›</a:t>
            </a:fld>
            <a:endParaRPr lang="en-GB"/>
          </a:p>
        </p:txBody>
      </p:sp>
      <p:sp>
        <p:nvSpPr>
          <p:cNvPr id="10" name="Content Placeholder 2"/>
          <p:cNvSpPr>
            <a:spLocks noGrp="1"/>
          </p:cNvSpPr>
          <p:nvPr>
            <p:ph idx="1"/>
          </p:nvPr>
        </p:nvSpPr>
        <p:spPr>
          <a:xfrm>
            <a:off x="624000" y="1702471"/>
            <a:ext cx="10910019" cy="459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70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image" Target="../media/image6.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21.xml"/><Relationship Id="rId1"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microsoft.com/office/2007/relationships/hdphoto" Target="../media/hdphoto1.wdp"/><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png"/><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4.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098C8-093C-084F-9236-61D6E4A13E76}" type="datetime1">
              <a:rPr lang="en-GB" smtClean="0"/>
              <a:t>14/06/2024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Tree>
    <p:extLst>
      <p:ext uri="{BB962C8B-B14F-4D97-AF65-F5344CB8AC3E}">
        <p14:creationId xmlns:p14="http://schemas.microsoft.com/office/powerpoint/2010/main" val="3302789024"/>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90" r:id="rId8"/>
    <p:sldLayoutId id="2147484094" r:id="rId9"/>
    <p:sldLayoutId id="2147484095" r:id="rId10"/>
    <p:sldLayoutId id="2147484096" r:id="rId11"/>
    <p:sldLayoutId id="2147484111" r:id="rId12"/>
  </p:sldLayoutIdLst>
  <p:hf sldNum="0" hdr="0" ftr="0" dt="0"/>
  <p:txStyles>
    <p:titleStyle>
      <a:lvl1pPr algn="l" defTabSz="914377"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32836-7458-4EE2-A94D-D6198C110D06}" type="datetimeFigureOut">
              <a:rPr lang="en-GB" smtClean="0"/>
              <a:t>14/06/2024</a:t>
            </a:fld>
            <a:endParaRPr lang="en-GB"/>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F414E-4419-46EB-AE1F-D31B33DADDC5}" type="slidenum">
              <a:rPr lang="en-GB" smtClean="0"/>
              <a:t>‹#›</a:t>
            </a:fld>
            <a:endParaRPr lang="en-GB"/>
          </a:p>
        </p:txBody>
      </p:sp>
      <p:pic>
        <p:nvPicPr>
          <p:cNvPr id="9" name="Picture 8">
            <a:extLst>
              <a:ext uri="{FF2B5EF4-FFF2-40B4-BE49-F238E27FC236}">
                <a16:creationId xmlns:a16="http://schemas.microsoft.com/office/drawing/2014/main" id="{AEA1FBA3-6459-5F80-6831-1FB5CCD6385E}"/>
              </a:ext>
            </a:extLst>
          </p:cNvPr>
          <p:cNvPicPr>
            <a:picLocks noChangeAspect="1"/>
          </p:cNvPicPr>
          <p:nvPr userDrawn="1"/>
        </p:nvPicPr>
        <p:blipFill>
          <a:blip r:embed="rId19" cstate="hqprint">
            <a:extLst>
              <a:ext uri="{28A0092B-C50C-407E-A947-70E740481C1C}">
                <a14:useLocalDpi xmlns:a14="http://schemas.microsoft.com/office/drawing/2010/main"/>
              </a:ext>
            </a:extLst>
          </a:blip>
          <a:stretch>
            <a:fillRect/>
          </a:stretch>
        </p:blipFill>
        <p:spPr>
          <a:xfrm>
            <a:off x="380999" y="5799720"/>
            <a:ext cx="2406711" cy="657704"/>
          </a:xfrm>
          <a:prstGeom prst="rect">
            <a:avLst/>
          </a:prstGeom>
        </p:spPr>
      </p:pic>
    </p:spTree>
    <p:extLst>
      <p:ext uri="{BB962C8B-B14F-4D97-AF65-F5344CB8AC3E}">
        <p14:creationId xmlns:p14="http://schemas.microsoft.com/office/powerpoint/2010/main" val="3281247146"/>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488496137"/>
      </p:ext>
    </p:extLst>
  </p:cSld>
  <p:clrMap bg1="dk1" tx1="lt1" bg2="dk2" tx2="lt2" accent1="accent1" accent2="accent2" accent3="accent3" accent4="accent4" accent5="accent5" accent6="accent6" hlink="hlink" folHlink="folHlink"/>
  <p:sldLayoutIdLst>
    <p:sldLayoutId id="214748403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762780177"/>
      </p:ext>
    </p:extLst>
  </p:cSld>
  <p:clrMap bg1="lt1" tx1="dk1" bg2="lt2" tx2="dk2" accent1="accent1" accent2="accent2" accent3="accent3" accent4="accent4" accent5="accent5" accent6="accent6" hlink="hlink" folHlink="folHlink"/>
  <p:sldLayoutIdLst>
    <p:sldLayoutId id="2147484040" r:id="rId1"/>
    <p:sldLayoutId id="214748404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pic>
        <p:nvPicPr>
          <p:cNvPr id="7" name="Picture 6">
            <a:extLst>
              <a:ext uri="{FF2B5EF4-FFF2-40B4-BE49-F238E27FC236}">
                <a16:creationId xmlns:a16="http://schemas.microsoft.com/office/drawing/2014/main" id="{22284EC1-544F-AD4C-AD14-B7AF8FEF0C3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9"/>
            <a:ext cx="1682753" cy="539751"/>
          </a:xfrm>
          <a:prstGeom prst="rect">
            <a:avLst/>
          </a:prstGeom>
        </p:spPr>
      </p:pic>
    </p:spTree>
    <p:extLst>
      <p:ext uri="{BB962C8B-B14F-4D97-AF65-F5344CB8AC3E}">
        <p14:creationId xmlns:p14="http://schemas.microsoft.com/office/powerpoint/2010/main" val="2878219344"/>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4146A114-B205-4D61-B4FC-B5E9DFFE1245}"/>
              </a:ext>
            </a:extLst>
          </p:cNvPr>
          <p:cNvSpPr/>
          <p:nvPr userDrawn="1"/>
        </p:nvSpPr>
        <p:spPr>
          <a:xfrm rot="16200000">
            <a:off x="-3327467" y="3327467"/>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userDrawn="1"/>
        </p:nvPicPr>
        <p:blipFill>
          <a:blip r:embed="rId13" cstate="hqprint">
            <a:extLst>
              <a:ext uri="{28A0092B-C50C-407E-A947-70E740481C1C}">
                <a14:useLocalDpi xmlns:a14="http://schemas.microsoft.com/office/drawing/2010/main"/>
              </a:ext>
            </a:extLst>
          </a:blip>
          <a:srcRect/>
          <a:stretch>
            <a:fillRect/>
          </a:stretch>
        </p:blipFill>
        <p:spPr bwMode="auto">
          <a:xfrm>
            <a:off x="579758" y="5998442"/>
            <a:ext cx="1960258" cy="630958"/>
          </a:xfrm>
          <a:prstGeom prst="rect">
            <a:avLst/>
          </a:prstGeom>
          <a:noFill/>
          <a:effectLst/>
        </p:spPr>
      </p:pic>
    </p:spTree>
    <p:extLst>
      <p:ext uri="{BB962C8B-B14F-4D97-AF65-F5344CB8AC3E}">
        <p14:creationId xmlns:p14="http://schemas.microsoft.com/office/powerpoint/2010/main" val="341664928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9" r:id="rId6"/>
    <p:sldLayoutId id="2147483690" r:id="rId7"/>
    <p:sldLayoutId id="2147483788" r:id="rId8"/>
    <p:sldLayoutId id="2147483789" r:id="rId9"/>
    <p:sldLayoutId id="2147483790" r:id="rId10"/>
    <p:sldLayoutId id="2147484093"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098C8-093C-084F-9236-61D6E4A13E76}" type="datetime1">
              <a:rPr lang="en-GB" smtClean="0"/>
              <a:t>14/06/2024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pic>
        <p:nvPicPr>
          <p:cNvPr id="8" name="Picture 7">
            <a:extLst>
              <a:ext uri="{FF2B5EF4-FFF2-40B4-BE49-F238E27FC236}">
                <a16:creationId xmlns:a16="http://schemas.microsoft.com/office/drawing/2014/main" id="{D7F1BE3C-7602-7141-9336-8E04855BE29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5940" y="5802309"/>
            <a:ext cx="1682753" cy="539751"/>
          </a:xfrm>
          <a:prstGeom prst="rect">
            <a:avLst/>
          </a:prstGeom>
        </p:spPr>
      </p:pic>
    </p:spTree>
    <p:extLst>
      <p:ext uri="{BB962C8B-B14F-4D97-AF65-F5344CB8AC3E}">
        <p14:creationId xmlns:p14="http://schemas.microsoft.com/office/powerpoint/2010/main" val="38420339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957" r:id="rId1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pic>
        <p:nvPicPr>
          <p:cNvPr id="9" name="Picture 2" descr="Shape&#10;&#10;Description automatically generated">
            <a:extLst>
              <a:ext uri="{FF2B5EF4-FFF2-40B4-BE49-F238E27FC236}">
                <a16:creationId xmlns:a16="http://schemas.microsoft.com/office/drawing/2014/main" id="{E1F4B9D3-DDBD-4FC9-8310-767BE3D92F02}"/>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10003141" y="347519"/>
            <a:ext cx="1960258" cy="630958"/>
          </a:xfrm>
          <a:prstGeom prst="rect">
            <a:avLst/>
          </a:prstGeom>
          <a:noFill/>
          <a:effectLst/>
        </p:spPr>
      </p:pic>
      <p:sp>
        <p:nvSpPr>
          <p:cNvPr id="10" name="Rectangle 9">
            <a:extLst>
              <a:ext uri="{FF2B5EF4-FFF2-40B4-BE49-F238E27FC236}">
                <a16:creationId xmlns:a16="http://schemas.microsoft.com/office/drawing/2014/main" id="{DE88B73A-4A98-4387-BC98-A4A3A8D74FC3}"/>
              </a:ext>
            </a:extLst>
          </p:cNvPr>
          <p:cNvSpPr/>
          <p:nvPr/>
        </p:nvSpPr>
        <p:spPr>
          <a:xfrm rot="16200000">
            <a:off x="-3327467" y="3327467"/>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6B605BD-B863-4376-9E9B-AA2512D58D0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9"/>
            <a:ext cx="1682753" cy="539751"/>
          </a:xfrm>
          <a:prstGeom prst="rect">
            <a:avLst/>
          </a:prstGeom>
        </p:spPr>
      </p:pic>
    </p:spTree>
    <p:extLst>
      <p:ext uri="{BB962C8B-B14F-4D97-AF65-F5344CB8AC3E}">
        <p14:creationId xmlns:p14="http://schemas.microsoft.com/office/powerpoint/2010/main" val="403529082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4045"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pic>
        <p:nvPicPr>
          <p:cNvPr id="9" name="Picture 2" descr="Shape&#10;&#10;Description automatically generated">
            <a:extLst>
              <a:ext uri="{FF2B5EF4-FFF2-40B4-BE49-F238E27FC236}">
                <a16:creationId xmlns:a16="http://schemas.microsoft.com/office/drawing/2014/main" id="{E1F4B9D3-DDBD-4FC9-8310-767BE3D92F02}"/>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10003141" y="347519"/>
            <a:ext cx="1960258" cy="630958"/>
          </a:xfrm>
          <a:prstGeom prst="rect">
            <a:avLst/>
          </a:prstGeom>
          <a:noFill/>
          <a:effectLst/>
        </p:spPr>
      </p:pic>
      <p:sp>
        <p:nvSpPr>
          <p:cNvPr id="10" name="Rectangle 9">
            <a:extLst>
              <a:ext uri="{FF2B5EF4-FFF2-40B4-BE49-F238E27FC236}">
                <a16:creationId xmlns:a16="http://schemas.microsoft.com/office/drawing/2014/main" id="{DE88B73A-4A98-4387-BC98-A4A3A8D74FC3}"/>
              </a:ext>
            </a:extLst>
          </p:cNvPr>
          <p:cNvSpPr/>
          <p:nvPr/>
        </p:nvSpPr>
        <p:spPr>
          <a:xfrm rot="16200000">
            <a:off x="-3327467" y="3327467"/>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284856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4146A114-B205-4D61-B4FC-B5E9DFFE1245}"/>
              </a:ext>
            </a:extLst>
          </p:cNvPr>
          <p:cNvSpPr/>
          <p:nvPr/>
        </p:nvSpPr>
        <p:spPr>
          <a:xfrm rot="16200000">
            <a:off x="-3327467" y="3327467"/>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4AC9F8D7-3853-FC57-F089-5FC4D75D6D91}"/>
              </a:ext>
            </a:extLst>
          </p:cNvPr>
          <p:cNvGrpSpPr>
            <a:grpSpLocks noChangeAspect="1"/>
          </p:cNvGrpSpPr>
          <p:nvPr userDrawn="1"/>
        </p:nvGrpSpPr>
        <p:grpSpPr>
          <a:xfrm>
            <a:off x="460398" y="6176964"/>
            <a:ext cx="3346405" cy="568288"/>
            <a:chOff x="469811" y="6095606"/>
            <a:chExt cx="3807322" cy="646561"/>
          </a:xfrm>
        </p:grpSpPr>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566273" y="6107352"/>
              <a:ext cx="1710860" cy="550683"/>
            </a:xfrm>
            <a:prstGeom prst="rect">
              <a:avLst/>
            </a:prstGeom>
            <a:noFill/>
            <a:effectLst/>
          </p:spPr>
        </p:pic>
        <p:pic>
          <p:nvPicPr>
            <p:cNvPr id="9" name="Picture 8" descr="White text on a black background&#10;&#10;Description automatically generated">
              <a:extLst>
                <a:ext uri="{FF2B5EF4-FFF2-40B4-BE49-F238E27FC236}">
                  <a16:creationId xmlns:a16="http://schemas.microsoft.com/office/drawing/2014/main" id="{F7E82597-99E7-2039-C2FE-A92949B6B95C}"/>
                </a:ext>
              </a:extLst>
            </p:cNvPr>
            <p:cNvPicPr>
              <a:picLocks noChangeAspect="1"/>
            </p:cNvPicPr>
            <p:nvPr userDrawn="1"/>
          </p:nvPicPr>
          <p:blipFill>
            <a:blip r:embed="rId6" cstate="print">
              <a:duotone>
                <a:prstClr val="black"/>
                <a:srgbClr val="002060">
                  <a:tint val="45000"/>
                  <a:satMod val="400000"/>
                </a:srgb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095606"/>
              <a:ext cx="1972291" cy="646561"/>
            </a:xfrm>
            <a:prstGeom prst="rect">
              <a:avLst/>
            </a:prstGeom>
          </p:spPr>
        </p:pic>
      </p:grpSp>
    </p:spTree>
    <p:extLst>
      <p:ext uri="{BB962C8B-B14F-4D97-AF65-F5344CB8AC3E}">
        <p14:creationId xmlns:p14="http://schemas.microsoft.com/office/powerpoint/2010/main" val="355291585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4146A114-B205-4D61-B4FC-B5E9DFFE1245}"/>
              </a:ext>
            </a:extLst>
          </p:cNvPr>
          <p:cNvSpPr/>
          <p:nvPr/>
        </p:nvSpPr>
        <p:spPr>
          <a:xfrm rot="16200000">
            <a:off x="-3327467" y="3327467"/>
            <a:ext cx="688353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579758" y="5998442"/>
            <a:ext cx="1960258" cy="630958"/>
          </a:xfrm>
          <a:prstGeom prst="rect">
            <a:avLst/>
          </a:prstGeom>
          <a:noFill/>
          <a:effectLst/>
        </p:spPr>
      </p:pic>
    </p:spTree>
    <p:extLst>
      <p:ext uri="{BB962C8B-B14F-4D97-AF65-F5344CB8AC3E}">
        <p14:creationId xmlns:p14="http://schemas.microsoft.com/office/powerpoint/2010/main" val="3659095126"/>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426F-C57B-2740-A0EA-77F92F1BB44E}" type="datetimeFigureOut">
              <a:rPr lang="en-US" smtClean="0"/>
              <a:t>6/14/24</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4146A114-B205-4D61-B4FC-B5E9DFFE1245}"/>
              </a:ext>
            </a:extLst>
          </p:cNvPr>
          <p:cNvSpPr/>
          <p:nvPr/>
        </p:nvSpPr>
        <p:spPr>
          <a:xfrm rot="16200000">
            <a:off x="-3327468" y="3327467"/>
            <a:ext cx="688353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579757" y="5998442"/>
            <a:ext cx="1960259" cy="630959"/>
          </a:xfrm>
          <a:prstGeom prst="rect">
            <a:avLst/>
          </a:prstGeom>
          <a:noFill/>
          <a:effectLst/>
        </p:spPr>
      </p:pic>
    </p:spTree>
    <p:extLst>
      <p:ext uri="{BB962C8B-B14F-4D97-AF65-F5344CB8AC3E}">
        <p14:creationId xmlns:p14="http://schemas.microsoft.com/office/powerpoint/2010/main" val="254669344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4046" r:id="rId11"/>
    <p:sldLayoutId id="2147484047" r:id="rId12"/>
  </p:sldLayoutIdLst>
  <p:txStyles>
    <p:titleStyle>
      <a:lvl1pPr algn="l" defTabSz="914377"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DE3C7-5A2D-4AB2-9DE9-B4AA7289B27E}" type="datetimeFigureOut">
              <a:rPr lang="en-GB" smtClean="0"/>
              <a:t>14/06/2024</a:t>
            </a:fld>
            <a:endParaRPr lang="en-GB"/>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BF319-5B8B-4830-97C9-4877692BF149}" type="slidenum">
              <a:rPr lang="en-GB" smtClean="0"/>
              <a:t>‹#›</a:t>
            </a:fld>
            <a:endParaRPr lang="en-GB"/>
          </a:p>
        </p:txBody>
      </p:sp>
      <p:pic>
        <p:nvPicPr>
          <p:cNvPr id="8" name="Picture 7" descr="UKRI_IUK_EDGE_HORIZONTAL_LOGO_RGB.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15942" y="5802309"/>
            <a:ext cx="1677030" cy="647971"/>
          </a:xfrm>
          <a:prstGeom prst="rect">
            <a:avLst/>
          </a:prstGeom>
        </p:spPr>
      </p:pic>
    </p:spTree>
    <p:extLst>
      <p:ext uri="{BB962C8B-B14F-4D97-AF65-F5344CB8AC3E}">
        <p14:creationId xmlns:p14="http://schemas.microsoft.com/office/powerpoint/2010/main" val="2824844073"/>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6.svg"/><Relationship Id="rId10"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1.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6" Type="http://schemas.microsoft.com/office/2007/relationships/hdphoto" Target="../media/hdphoto1.wdp"/><Relationship Id="rId1" Type="http://schemas.openxmlformats.org/officeDocument/2006/relationships/slideLayout" Target="../slideLayouts/slideLayout3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jpeg"/><Relationship Id="rId5" Type="http://schemas.microsoft.com/office/2007/relationships/hdphoto" Target="../media/hdphoto1.wdp"/><Relationship Id="rId10"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35.png"/><Relationship Id="rId11" Type="http://schemas.microsoft.com/office/2007/relationships/hdphoto" Target="../media/hdphoto1.wdp"/><Relationship Id="rId5" Type="http://schemas.openxmlformats.org/officeDocument/2006/relationships/image" Target="../media/image34.png"/><Relationship Id="rId10" Type="http://schemas.openxmlformats.org/officeDocument/2006/relationships/image" Target="../media/image3.png"/><Relationship Id="rId4" Type="http://schemas.openxmlformats.org/officeDocument/2006/relationships/image" Target="../media/image33.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6.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5.xml"/><Relationship Id="rId16" Type="http://schemas.microsoft.com/office/2007/relationships/hdphoto" Target="../media/hdphoto1.wdp"/><Relationship Id="rId1" Type="http://schemas.openxmlformats.org/officeDocument/2006/relationships/slideLayout" Target="../slideLayouts/slideLayout3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web-eur.cvent.com/event/748ba090-0414-4380-ae11-ecfe1efdd1d0/summary" TargetMode="External"/><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hyperlink" Target="https://iuk.ktn-uk.org/" TargetMode="External"/><Relationship Id="rId13" Type="http://schemas.microsoft.com/office/2007/relationships/hdphoto" Target="../media/hdphoto1.wdp"/><Relationship Id="rId3" Type="http://schemas.openxmlformats.org/officeDocument/2006/relationships/hyperlink" Target="mailto:support@iuk.ukri.org" TargetMode="External"/><Relationship Id="rId7" Type="http://schemas.openxmlformats.org/officeDocument/2006/relationships/hyperlink" Target="https://www.innovateukedge.ukri.org/" TargetMode="External"/><Relationship Id="rId12"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49.png"/><Relationship Id="rId11" Type="http://schemas.openxmlformats.org/officeDocument/2006/relationships/image" Target="../media/image1.png"/><Relationship Id="rId5" Type="http://schemas.openxmlformats.org/officeDocument/2006/relationships/image" Target="../media/image48.png"/><Relationship Id="rId10" Type="http://schemas.openxmlformats.org/officeDocument/2006/relationships/image" Target="../media/image16.png"/><Relationship Id="rId4" Type="http://schemas.openxmlformats.org/officeDocument/2006/relationships/image" Target="../media/image47.png"/><Relationship Id="rId9" Type="http://schemas.openxmlformats.org/officeDocument/2006/relationships/hyperlink" Target="https://www.ukri.org/councils/innovate-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0.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image" Target="../media/image53.png"/><Relationship Id="rId5" Type="http://schemas.openxmlformats.org/officeDocument/2006/relationships/image" Target="../media/image52.png"/><Relationship Id="rId10" Type="http://schemas.microsoft.com/office/2007/relationships/hdphoto" Target="../media/hdphoto1.wdp"/><Relationship Id="rId4" Type="http://schemas.openxmlformats.org/officeDocument/2006/relationships/image" Target="../media/image51.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8.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support.google.com/youtube/answer/157177?hl=en"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24.svg"/><Relationship Id="rId5" Type="http://schemas.openxmlformats.org/officeDocument/2006/relationships/image" Target="../media/image23.png"/><Relationship Id="rId10" Type="http://schemas.microsoft.com/office/2007/relationships/hdphoto" Target="../media/hdphoto1.wdp"/><Relationship Id="rId4" Type="http://schemas.openxmlformats.org/officeDocument/2006/relationships/image" Target="../media/image26.sv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3F93-4174-555E-80FB-AB849470A240}"/>
              </a:ext>
            </a:extLst>
          </p:cNvPr>
          <p:cNvSpPr>
            <a:spLocks noGrp="1"/>
          </p:cNvSpPr>
          <p:nvPr>
            <p:ph type="title"/>
          </p:nvPr>
        </p:nvSpPr>
        <p:spPr>
          <a:xfrm>
            <a:off x="547605" y="3069486"/>
            <a:ext cx="11499851" cy="2621280"/>
          </a:xfrm>
          <a:solidFill>
            <a:srgbClr val="F2F2F2"/>
          </a:solidFill>
        </p:spPr>
        <p:txBody>
          <a:bodyPr/>
          <a:lstStyle/>
          <a:p>
            <a:r>
              <a:rPr lang="en-GB" sz="5400" spc="-160">
                <a:solidFill>
                  <a:srgbClr val="2E2C61"/>
                </a:solidFill>
                <a:latin typeface="Arial" panose="020B0604020202020204" pitchFamily="34" charset="0"/>
                <a:cs typeface="Arial" panose="020B0604020202020204" pitchFamily="34" charset="0"/>
              </a:rPr>
              <a:t>How to complete your video submission </a:t>
            </a:r>
            <a:br>
              <a:rPr kumimoji="0" lang="en-US" sz="54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br>
            <a:endParaRPr lang="en-US" sz="5400"/>
          </a:p>
        </p:txBody>
      </p:sp>
      <p:sp>
        <p:nvSpPr>
          <p:cNvPr id="6" name="Text Placeholder 5">
            <a:extLst>
              <a:ext uri="{FF2B5EF4-FFF2-40B4-BE49-F238E27FC236}">
                <a16:creationId xmlns:a16="http://schemas.microsoft.com/office/drawing/2014/main" id="{294C8D9C-EF6C-51D1-8B4F-B9C3BB983169}"/>
              </a:ext>
            </a:extLst>
          </p:cNvPr>
          <p:cNvSpPr>
            <a:spLocks noGrp="1"/>
          </p:cNvSpPr>
          <p:nvPr>
            <p:ph type="body" idx="1"/>
          </p:nvPr>
        </p:nvSpPr>
        <p:spPr>
          <a:xfrm>
            <a:off x="547605" y="5075012"/>
            <a:ext cx="7502886" cy="464609"/>
          </a:xfrm>
        </p:spPr>
        <p:txBody>
          <a:bodyPr/>
          <a:lstStyle/>
          <a:p>
            <a:pPr marL="266700" indent="-180975"/>
            <a:r>
              <a:rPr lang="en-GB" sz="1800">
                <a:solidFill>
                  <a:schemeClr val="accent1"/>
                </a:solidFill>
              </a:rPr>
              <a:t>Top tips for your video submission</a:t>
            </a:r>
          </a:p>
        </p:txBody>
      </p:sp>
      <p:sp>
        <p:nvSpPr>
          <p:cNvPr id="7" name="Rectangle 6">
            <a:extLst>
              <a:ext uri="{FF2B5EF4-FFF2-40B4-BE49-F238E27FC236}">
                <a16:creationId xmlns:a16="http://schemas.microsoft.com/office/drawing/2014/main" id="{62B0CDED-E791-FE6D-6431-3A41C8D02303}"/>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3EB6C090-4345-EAE6-4AE0-4851619BCA68}"/>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DC1FE476-C05F-8B1B-4B17-9BC870D38D77}"/>
              </a:ext>
            </a:extLst>
          </p:cNvPr>
          <p:cNvGrpSpPr>
            <a:grpSpLocks noChangeAspect="1"/>
          </p:cNvGrpSpPr>
          <p:nvPr/>
        </p:nvGrpSpPr>
        <p:grpSpPr>
          <a:xfrm>
            <a:off x="448012" y="6156958"/>
            <a:ext cx="3401178" cy="608647"/>
            <a:chOff x="469811" y="6167429"/>
            <a:chExt cx="3807322" cy="646561"/>
          </a:xfrm>
        </p:grpSpPr>
        <p:pic>
          <p:nvPicPr>
            <p:cNvPr id="10" name="Picture 9" descr="Shape&#10;&#10;Description automatically generated">
              <a:extLst>
                <a:ext uri="{FF2B5EF4-FFF2-40B4-BE49-F238E27FC236}">
                  <a16:creationId xmlns:a16="http://schemas.microsoft.com/office/drawing/2014/main" id="{A8098F88-B196-EB94-9132-C89333C88F04}"/>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11" name="Picture 10" descr="White text on a black background&#10;&#10;Description automatically generated">
              <a:extLst>
                <a:ext uri="{FF2B5EF4-FFF2-40B4-BE49-F238E27FC236}">
                  <a16:creationId xmlns:a16="http://schemas.microsoft.com/office/drawing/2014/main" id="{D70A808D-FAAC-CA53-12AA-D0391400F105}"/>
                </a:ext>
              </a:extLst>
            </p:cNvPr>
            <p:cNvPicPr>
              <a:picLocks noChangeAspect="1"/>
            </p:cNvPicPr>
            <p:nvPr userDrawn="1"/>
          </p:nvPicPr>
          <p:blipFill>
            <a:blip r:embed="rId4" cstate="print">
              <a:duotone>
                <a:prstClr val="black"/>
                <a:srgbClr val="002060">
                  <a:tint val="45000"/>
                  <a:satMod val="40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grpSp>
        <p:nvGrpSpPr>
          <p:cNvPr id="4" name="Group 3" descr="Picture of close-up faces of seven Innovate UK Women in Innovation Award holders showcasing their diversity.">
            <a:extLst>
              <a:ext uri="{FF2B5EF4-FFF2-40B4-BE49-F238E27FC236}">
                <a16:creationId xmlns:a16="http://schemas.microsoft.com/office/drawing/2014/main" id="{8ACF1E1D-DA8D-2305-DC32-49C18CF7723D}"/>
              </a:ext>
            </a:extLst>
          </p:cNvPr>
          <p:cNvGrpSpPr/>
          <p:nvPr/>
        </p:nvGrpSpPr>
        <p:grpSpPr>
          <a:xfrm>
            <a:off x="448012" y="340422"/>
            <a:ext cx="7806041" cy="2577919"/>
            <a:chOff x="0" y="673766"/>
            <a:chExt cx="12192000" cy="3525255"/>
          </a:xfrm>
        </p:grpSpPr>
        <p:pic>
          <p:nvPicPr>
            <p:cNvPr id="5" name="Picture 4">
              <a:extLst>
                <a:ext uri="{FF2B5EF4-FFF2-40B4-BE49-F238E27FC236}">
                  <a16:creationId xmlns:a16="http://schemas.microsoft.com/office/drawing/2014/main" id="{99F64EA4-94B0-D46F-D680-2F361EC8360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78000"/>
                      </a14:imgEffect>
                    </a14:imgLayer>
                  </a14:imgProps>
                </a:ext>
                <a:ext uri="{28A0092B-C50C-407E-A947-70E740481C1C}">
                  <a14:useLocalDpi xmlns:a14="http://schemas.microsoft.com/office/drawing/2010/main"/>
                </a:ext>
              </a:extLst>
            </a:blip>
            <a:srcRect/>
            <a:stretch/>
          </p:blipFill>
          <p:spPr>
            <a:xfrm>
              <a:off x="1727213" y="673768"/>
              <a:ext cx="6978417" cy="3525253"/>
            </a:xfrm>
            <a:prstGeom prst="rect">
              <a:avLst/>
            </a:prstGeom>
          </p:spPr>
        </p:pic>
        <p:pic>
          <p:nvPicPr>
            <p:cNvPr id="13" name="Picture 12">
              <a:extLst>
                <a:ext uri="{FF2B5EF4-FFF2-40B4-BE49-F238E27FC236}">
                  <a16:creationId xmlns:a16="http://schemas.microsoft.com/office/drawing/2014/main" id="{14B9D5BA-A72E-7037-7DFA-F935ECE37B7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b="-2"/>
            <a:stretch/>
          </p:blipFill>
          <p:spPr>
            <a:xfrm>
              <a:off x="0" y="673766"/>
              <a:ext cx="1727213" cy="3525253"/>
            </a:xfrm>
            <a:prstGeom prst="rect">
              <a:avLst/>
            </a:prstGeom>
          </p:spPr>
        </p:pic>
        <p:pic>
          <p:nvPicPr>
            <p:cNvPr id="14" name="Picture 13">
              <a:extLst>
                <a:ext uri="{FF2B5EF4-FFF2-40B4-BE49-F238E27FC236}">
                  <a16:creationId xmlns:a16="http://schemas.microsoft.com/office/drawing/2014/main" id="{46FB1020-699D-4C03-D690-1C95DC669279}"/>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b="-2"/>
            <a:stretch/>
          </p:blipFill>
          <p:spPr>
            <a:xfrm>
              <a:off x="8705630" y="673767"/>
              <a:ext cx="3486370" cy="3525253"/>
            </a:xfrm>
            <a:prstGeom prst="rect">
              <a:avLst/>
            </a:prstGeom>
          </p:spPr>
        </p:pic>
      </p:grpSp>
    </p:spTree>
    <p:extLst>
      <p:ext uri="{BB962C8B-B14F-4D97-AF65-F5344CB8AC3E}">
        <p14:creationId xmlns:p14="http://schemas.microsoft.com/office/powerpoint/2010/main" val="3522358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rectangular object with a black border&#10;&#10;Description automatically generated">
            <a:extLst>
              <a:ext uri="{FF2B5EF4-FFF2-40B4-BE49-F238E27FC236}">
                <a16:creationId xmlns:a16="http://schemas.microsoft.com/office/drawing/2014/main" id="{EDDD84D1-3CB1-F766-FF5D-F588FB651C56}"/>
              </a:ext>
            </a:extLst>
          </p:cNvPr>
          <p:cNvPicPr>
            <a:picLocks noChangeAspect="1"/>
          </p:cNvPicPr>
          <p:nvPr/>
        </p:nvPicPr>
        <p:blipFill rotWithShape="1">
          <a:blip r:embed="rId3"/>
          <a:srcRect l="4265" t="16856" r="19579" b="8432"/>
          <a:stretch/>
        </p:blipFill>
        <p:spPr>
          <a:xfrm>
            <a:off x="396421" y="5738491"/>
            <a:ext cx="1848548" cy="798721"/>
          </a:xfrm>
          <a:prstGeom prst="rect">
            <a:avLst/>
          </a:prstGeom>
        </p:spPr>
      </p:pic>
      <p:sp>
        <p:nvSpPr>
          <p:cNvPr id="4" name="TextBox 3">
            <a:extLst>
              <a:ext uri="{FF2B5EF4-FFF2-40B4-BE49-F238E27FC236}">
                <a16:creationId xmlns:a16="http://schemas.microsoft.com/office/drawing/2014/main" id="{C548CE1D-3F7D-B162-C13E-853E552380A8}"/>
              </a:ext>
            </a:extLst>
          </p:cNvPr>
          <p:cNvSpPr txBox="1"/>
          <p:nvPr/>
        </p:nvSpPr>
        <p:spPr>
          <a:xfrm>
            <a:off x="295207" y="173620"/>
            <a:ext cx="12274899"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The skills, expertise and experience you have</a:t>
            </a:r>
          </a:p>
        </p:txBody>
      </p:sp>
      <p:graphicFrame>
        <p:nvGraphicFramePr>
          <p:cNvPr id="3" name="Table 2">
            <a:extLst>
              <a:ext uri="{FF2B5EF4-FFF2-40B4-BE49-F238E27FC236}">
                <a16:creationId xmlns:a16="http://schemas.microsoft.com/office/drawing/2014/main" id="{8B1D00B2-B8BC-E3BF-0AF8-4B551D6DA3B9}"/>
              </a:ext>
            </a:extLst>
          </p:cNvPr>
          <p:cNvGraphicFramePr>
            <a:graphicFrameLocks noGrp="1"/>
          </p:cNvGraphicFramePr>
          <p:nvPr>
            <p:extLst>
              <p:ext uri="{D42A27DB-BD31-4B8C-83A1-F6EECF244321}">
                <p14:modId xmlns:p14="http://schemas.microsoft.com/office/powerpoint/2010/main" val="2012803838"/>
              </p:ext>
            </p:extLst>
          </p:nvPr>
        </p:nvGraphicFramePr>
        <p:xfrm>
          <a:off x="748144" y="1503947"/>
          <a:ext cx="10640292" cy="4210478"/>
        </p:xfrm>
        <a:graphic>
          <a:graphicData uri="http://schemas.openxmlformats.org/drawingml/2006/table">
            <a:tbl>
              <a:tblPr firstRow="1" bandRow="1">
                <a:tableStyleId>{5C22544A-7EE6-4342-B048-85BDC9FD1C3A}</a:tableStyleId>
              </a:tblPr>
              <a:tblGrid>
                <a:gridCol w="5320146">
                  <a:extLst>
                    <a:ext uri="{9D8B030D-6E8A-4147-A177-3AD203B41FA5}">
                      <a16:colId xmlns:a16="http://schemas.microsoft.com/office/drawing/2014/main" val="1982116402"/>
                    </a:ext>
                  </a:extLst>
                </a:gridCol>
                <a:gridCol w="5320146">
                  <a:extLst>
                    <a:ext uri="{9D8B030D-6E8A-4147-A177-3AD203B41FA5}">
                      <a16:colId xmlns:a16="http://schemas.microsoft.com/office/drawing/2014/main" val="3077096318"/>
                    </a:ext>
                  </a:extLst>
                </a:gridCol>
              </a:tblGrid>
              <a:tr h="468085">
                <a:tc>
                  <a:txBody>
                    <a:bodyPr/>
                    <a:lstStyle/>
                    <a:p>
                      <a:r>
                        <a:rPr lang="en-US" sz="1600"/>
                        <a:t>What to Consider </a:t>
                      </a:r>
                    </a:p>
                  </a:txBody>
                  <a:tcPr/>
                </a:tc>
                <a:tc>
                  <a:txBody>
                    <a:bodyPr/>
                    <a:lstStyle/>
                    <a:p>
                      <a:r>
                        <a:rPr lang="en-US" sz="1600"/>
                        <a:t>Things to Avoid</a:t>
                      </a:r>
                    </a:p>
                  </a:txBody>
                  <a:tcPr/>
                </a:tc>
                <a:extLst>
                  <a:ext uri="{0D108BD9-81ED-4DB2-BD59-A6C34878D82A}">
                    <a16:rowId xmlns:a16="http://schemas.microsoft.com/office/drawing/2014/main" val="2167876827"/>
                  </a:ext>
                </a:extLst>
              </a:tr>
              <a:tr h="804981">
                <a:tc>
                  <a:txBody>
                    <a:bodyPr/>
                    <a:lstStyle/>
                    <a:p>
                      <a:r>
                        <a:rPr lang="en-GB" sz="1400" b="1"/>
                        <a:t>Detailed Credentials:</a:t>
                      </a:r>
                      <a:r>
                        <a:rPr lang="en-GB" sz="1400"/>
                        <a:t> Provide details about your skills, expertise, and relevant experience.</a:t>
                      </a:r>
                      <a:endParaRPr lang="en-US" sz="1400"/>
                    </a:p>
                  </a:txBody>
                  <a:tcPr/>
                </a:tc>
                <a:tc>
                  <a:txBody>
                    <a:bodyPr/>
                    <a:lstStyle/>
                    <a:p>
                      <a:r>
                        <a:rPr lang="en-GB" sz="1400" b="1"/>
                        <a:t>Unsubstantiated Claims:</a:t>
                      </a:r>
                      <a:r>
                        <a:rPr lang="en-GB" sz="1400"/>
                        <a:t> Avoid making claims about skills or experience that you cannot substantiate with evidence or examples.</a:t>
                      </a:r>
                      <a:endParaRPr lang="en-US" sz="1400"/>
                    </a:p>
                  </a:txBody>
                  <a:tcPr/>
                </a:tc>
                <a:extLst>
                  <a:ext uri="{0D108BD9-81ED-4DB2-BD59-A6C34878D82A}">
                    <a16:rowId xmlns:a16="http://schemas.microsoft.com/office/drawing/2014/main" val="2262771321"/>
                  </a:ext>
                </a:extLst>
              </a:tr>
              <a:tr h="804981">
                <a:tc>
                  <a:txBody>
                    <a:bodyPr/>
                    <a:lstStyle/>
                    <a:p>
                      <a:r>
                        <a:rPr lang="en-GB" sz="1400" b="1"/>
                        <a:t>Complementary Skills:</a:t>
                      </a:r>
                      <a:r>
                        <a:rPr lang="en-GB" sz="1400"/>
                        <a:t> Show how the diverse skills within your team complement each other.</a:t>
                      </a:r>
                      <a:endParaRPr lang="en-US" sz="1400"/>
                    </a:p>
                  </a:txBody>
                  <a:tcPr/>
                </a:tc>
                <a:tc>
                  <a:txBody>
                    <a:bodyPr/>
                    <a:lstStyle/>
                    <a:p>
                      <a:pPr lvl="0">
                        <a:buNone/>
                      </a:pPr>
                      <a:r>
                        <a:rPr lang="en-GB" sz="1400" b="1"/>
                        <a:t>Overstating Capabilities:</a:t>
                      </a:r>
                      <a:r>
                        <a:rPr lang="en-GB" sz="1400"/>
                        <a:t> Avoid overstating your capabilities without evidence.</a:t>
                      </a:r>
                      <a:endParaRPr lang="en-US" sz="1400"/>
                    </a:p>
                  </a:txBody>
                  <a:tcPr/>
                </a:tc>
                <a:extLst>
                  <a:ext uri="{0D108BD9-81ED-4DB2-BD59-A6C34878D82A}">
                    <a16:rowId xmlns:a16="http://schemas.microsoft.com/office/drawing/2014/main" val="1013598478"/>
                  </a:ext>
                </a:extLst>
              </a:tr>
              <a:tr h="623465">
                <a:tc>
                  <a:txBody>
                    <a:bodyPr/>
                    <a:lstStyle/>
                    <a:p>
                      <a:r>
                        <a:rPr lang="en-GB" sz="1400" b="1"/>
                        <a:t>Successful Projects:</a:t>
                      </a:r>
                      <a:r>
                        <a:rPr lang="en-GB" sz="1400"/>
                        <a:t> Mention previous projects that were successfully delivered, especially those similar to the current one.</a:t>
                      </a:r>
                      <a:endParaRPr lang="en-US" sz="1400"/>
                    </a:p>
                  </a:txBody>
                  <a:tcPr/>
                </a:tc>
                <a:tc>
                  <a:txBody>
                    <a:bodyPr/>
                    <a:lstStyle/>
                    <a:p>
                      <a:pPr lvl="0">
                        <a:buNone/>
                      </a:pPr>
                      <a:r>
                        <a:rPr lang="en-GB" sz="1400" b="1"/>
                        <a:t>Neglecting Weaknesses:</a:t>
                      </a:r>
                      <a:r>
                        <a:rPr lang="en-GB" sz="1400"/>
                        <a:t> Don’t ignore any weaknesses; instead, explain how you will mitigate these.</a:t>
                      </a:r>
                      <a:endParaRPr lang="en-US" sz="1400"/>
                    </a:p>
                  </a:txBody>
                  <a:tcPr/>
                </a:tc>
                <a:extLst>
                  <a:ext uri="{0D108BD9-81ED-4DB2-BD59-A6C34878D82A}">
                    <a16:rowId xmlns:a16="http://schemas.microsoft.com/office/drawing/2014/main" val="3492274300"/>
                  </a:ext>
                </a:extLst>
              </a:tr>
              <a:tr h="703985">
                <a:tc>
                  <a:txBody>
                    <a:bodyPr/>
                    <a:lstStyle/>
                    <a:p>
                      <a:r>
                        <a:rPr lang="en-GB" sz="1400" b="1"/>
                        <a:t>Professional Development:</a:t>
                      </a:r>
                      <a:r>
                        <a:rPr lang="en-GB" sz="1400"/>
                        <a:t> Highlight any ongoing professional development or training.</a:t>
                      </a:r>
                      <a:endParaRPr lang="en-US" sz="1400"/>
                    </a:p>
                  </a:txBody>
                  <a:tcPr/>
                </a:tc>
                <a:tc>
                  <a:txBody>
                    <a:bodyPr/>
                    <a:lstStyle/>
                    <a:p>
                      <a:pPr lvl="0">
                        <a:buNone/>
                      </a:pPr>
                      <a:r>
                        <a:rPr lang="en-GB" sz="1400" b="1"/>
                        <a:t>Irrelevant Experience:</a:t>
                      </a:r>
                      <a:r>
                        <a:rPr lang="en-GB" sz="1400"/>
                        <a:t> Avoid mentioning experience or skills that are not relevant to the project.</a:t>
                      </a:r>
                      <a:endParaRPr lang="en-US" sz="1400"/>
                    </a:p>
                  </a:txBody>
                  <a:tcPr/>
                </a:tc>
                <a:extLst>
                  <a:ext uri="{0D108BD9-81ED-4DB2-BD59-A6C34878D82A}">
                    <a16:rowId xmlns:a16="http://schemas.microsoft.com/office/drawing/2014/main" val="1335309779"/>
                  </a:ext>
                </a:extLst>
              </a:tr>
              <a:tr h="804981">
                <a:tc>
                  <a:txBody>
                    <a:bodyPr/>
                    <a:lstStyle/>
                    <a:p>
                      <a:r>
                        <a:rPr lang="en-GB" sz="1400" b="1"/>
                        <a:t>Expertise Areas:</a:t>
                      </a:r>
                      <a:r>
                        <a:rPr lang="en-GB" sz="1400"/>
                        <a:t> Clearly define each team member’s area of expertise and their role in the project.</a:t>
                      </a:r>
                      <a:endParaRPr lang="en-US" sz="1400"/>
                    </a:p>
                  </a:txBody>
                  <a:tcPr/>
                </a:tc>
                <a:tc>
                  <a:txBody>
                    <a:bodyPr/>
                    <a:lstStyle/>
                    <a:p>
                      <a:endParaRPr lang="en-GB" sz="1400"/>
                    </a:p>
                  </a:txBody>
                  <a:tcPr/>
                </a:tc>
                <a:extLst>
                  <a:ext uri="{0D108BD9-81ED-4DB2-BD59-A6C34878D82A}">
                    <a16:rowId xmlns:a16="http://schemas.microsoft.com/office/drawing/2014/main" val="1260019109"/>
                  </a:ext>
                </a:extLst>
              </a:tr>
            </a:tbl>
          </a:graphicData>
        </a:graphic>
      </p:graphicFrame>
      <p:sp>
        <p:nvSpPr>
          <p:cNvPr id="6" name="TextBox 5">
            <a:extLst>
              <a:ext uri="{FF2B5EF4-FFF2-40B4-BE49-F238E27FC236}">
                <a16:creationId xmlns:a16="http://schemas.microsoft.com/office/drawing/2014/main" id="{DFC40198-4BF3-AFAB-50CB-BBF5A32650B6}"/>
              </a:ext>
            </a:extLst>
          </p:cNvPr>
          <p:cNvSpPr txBox="1"/>
          <p:nvPr/>
        </p:nvSpPr>
        <p:spPr>
          <a:xfrm>
            <a:off x="515099" y="881506"/>
            <a:ext cx="11381693" cy="369332"/>
          </a:xfrm>
          <a:prstGeom prst="rect">
            <a:avLst/>
          </a:prstGeom>
          <a:noFill/>
        </p:spPr>
        <p:txBody>
          <a:bodyPr wrap="square">
            <a:spAutoFit/>
          </a:bodyPr>
          <a:lstStyle/>
          <a:p>
            <a:r>
              <a:rPr lang="en-GB"/>
              <a:t>Proving Your Capability: Highlighting Expertise and Past Successes</a:t>
            </a:r>
            <a:endParaRPr lang="en-US"/>
          </a:p>
        </p:txBody>
      </p:sp>
      <p:pic>
        <p:nvPicPr>
          <p:cNvPr id="8" name="Graphic 7" descr="Close with solid fill">
            <a:extLst>
              <a:ext uri="{FF2B5EF4-FFF2-40B4-BE49-F238E27FC236}">
                <a16:creationId xmlns:a16="http://schemas.microsoft.com/office/drawing/2014/main" id="{3B431113-A661-C03A-C24B-DE29E0EB37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41305" y="1536923"/>
            <a:ext cx="369332" cy="369332"/>
          </a:xfrm>
          <a:prstGeom prst="rect">
            <a:avLst/>
          </a:prstGeom>
        </p:spPr>
      </p:pic>
      <p:pic>
        <p:nvPicPr>
          <p:cNvPr id="9" name="Graphic 8" descr="Checkbox Ticked with solid fill">
            <a:extLst>
              <a:ext uri="{FF2B5EF4-FFF2-40B4-BE49-F238E27FC236}">
                <a16:creationId xmlns:a16="http://schemas.microsoft.com/office/drawing/2014/main" id="{61F4512F-3CD2-4B9F-A45A-683C3CBEF3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54538" y="1414713"/>
            <a:ext cx="613752" cy="613752"/>
          </a:xfrm>
          <a:prstGeom prst="rect">
            <a:avLst/>
          </a:prstGeom>
        </p:spPr>
      </p:pic>
      <p:sp>
        <p:nvSpPr>
          <p:cNvPr id="10" name="Rectangle 9">
            <a:extLst>
              <a:ext uri="{FF2B5EF4-FFF2-40B4-BE49-F238E27FC236}">
                <a16:creationId xmlns:a16="http://schemas.microsoft.com/office/drawing/2014/main" id="{61C2B5E9-80C4-5B81-373E-8F94D5D2BD22}"/>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9BD0A16F-710A-8B6F-59D2-0DA4C5CBFC07}"/>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0261BB9C-4ED1-97D4-7727-E8E40D6800AA}"/>
              </a:ext>
            </a:extLst>
          </p:cNvPr>
          <p:cNvGrpSpPr>
            <a:grpSpLocks noChangeAspect="1"/>
          </p:cNvGrpSpPr>
          <p:nvPr/>
        </p:nvGrpSpPr>
        <p:grpSpPr>
          <a:xfrm>
            <a:off x="295612" y="6135187"/>
            <a:ext cx="3401178" cy="608647"/>
            <a:chOff x="469811" y="6167429"/>
            <a:chExt cx="3807322" cy="646561"/>
          </a:xfrm>
        </p:grpSpPr>
        <p:pic>
          <p:nvPicPr>
            <p:cNvPr id="5" name="Picture 4" descr="Shape&#10;&#10;Description automatically generated">
              <a:extLst>
                <a:ext uri="{FF2B5EF4-FFF2-40B4-BE49-F238E27FC236}">
                  <a16:creationId xmlns:a16="http://schemas.microsoft.com/office/drawing/2014/main" id="{5008195D-AE81-C4DB-A78B-42E0E6094787}"/>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12" name="Picture 11" descr="White text on a black background&#10;&#10;Description automatically generated">
              <a:extLst>
                <a:ext uri="{FF2B5EF4-FFF2-40B4-BE49-F238E27FC236}">
                  <a16:creationId xmlns:a16="http://schemas.microsoft.com/office/drawing/2014/main" id="{C2F19079-354C-9ABB-0B72-5FAC05CAB2FD}"/>
                </a:ext>
              </a:extLst>
            </p:cNvPr>
            <p:cNvPicPr>
              <a:picLocks noChangeAspect="1"/>
            </p:cNvPicPr>
            <p:nvPr userDrawn="1"/>
          </p:nvPicPr>
          <p:blipFill>
            <a:blip r:embed="rId9" cstate="print">
              <a:duotone>
                <a:prstClr val="black"/>
                <a:srgbClr val="002060">
                  <a:tint val="45000"/>
                  <a:satMod val="400000"/>
                </a:srgb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156126393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48CE1D-3F7D-B162-C13E-853E552380A8}"/>
              </a:ext>
            </a:extLst>
          </p:cNvPr>
          <p:cNvSpPr txBox="1"/>
          <p:nvPr/>
        </p:nvSpPr>
        <p:spPr>
          <a:xfrm>
            <a:off x="423036" y="208127"/>
            <a:ext cx="11530152" cy="13234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Your capacity to deliver your project alongside existing commitments</a:t>
            </a:r>
          </a:p>
        </p:txBody>
      </p:sp>
      <p:sp>
        <p:nvSpPr>
          <p:cNvPr id="6" name="TextBox 5">
            <a:extLst>
              <a:ext uri="{FF2B5EF4-FFF2-40B4-BE49-F238E27FC236}">
                <a16:creationId xmlns:a16="http://schemas.microsoft.com/office/drawing/2014/main" id="{8CE0DB40-A50D-2D5F-055B-833C534930EF}"/>
              </a:ext>
            </a:extLst>
          </p:cNvPr>
          <p:cNvSpPr txBox="1"/>
          <p:nvPr/>
        </p:nvSpPr>
        <p:spPr>
          <a:xfrm>
            <a:off x="423036" y="1531566"/>
            <a:ext cx="10454833" cy="369332"/>
          </a:xfrm>
          <a:prstGeom prst="rect">
            <a:avLst/>
          </a:prstGeom>
          <a:noFill/>
        </p:spPr>
        <p:txBody>
          <a:bodyPr wrap="square">
            <a:spAutoFit/>
          </a:bodyPr>
          <a:lstStyle/>
          <a:p>
            <a:r>
              <a:rPr lang="en-GB"/>
              <a:t>Balancing Act: Demonstrating Resource Management and Risk Mitigation</a:t>
            </a:r>
            <a:endParaRPr lang="en-US"/>
          </a:p>
        </p:txBody>
      </p:sp>
      <p:pic>
        <p:nvPicPr>
          <p:cNvPr id="14" name="Picture 13" descr="A white rectangular object with a black border&#10;&#10;Description automatically generated">
            <a:extLst>
              <a:ext uri="{FF2B5EF4-FFF2-40B4-BE49-F238E27FC236}">
                <a16:creationId xmlns:a16="http://schemas.microsoft.com/office/drawing/2014/main" id="{C1512378-AF0F-5877-2D69-91DE35A09E6A}"/>
              </a:ext>
            </a:extLst>
          </p:cNvPr>
          <p:cNvPicPr>
            <a:picLocks noChangeAspect="1"/>
          </p:cNvPicPr>
          <p:nvPr/>
        </p:nvPicPr>
        <p:blipFill rotWithShape="1">
          <a:blip r:embed="rId3"/>
          <a:srcRect l="949" t="12644" r="472" b="10847"/>
          <a:stretch/>
        </p:blipFill>
        <p:spPr>
          <a:xfrm>
            <a:off x="423036" y="5697067"/>
            <a:ext cx="2266052" cy="728749"/>
          </a:xfrm>
          <a:prstGeom prst="rect">
            <a:avLst/>
          </a:prstGeom>
        </p:spPr>
      </p:pic>
      <p:graphicFrame>
        <p:nvGraphicFramePr>
          <p:cNvPr id="3" name="Table 2">
            <a:extLst>
              <a:ext uri="{FF2B5EF4-FFF2-40B4-BE49-F238E27FC236}">
                <a16:creationId xmlns:a16="http://schemas.microsoft.com/office/drawing/2014/main" id="{442D12C5-9267-B5F7-2A48-77F0FB15AA24}"/>
              </a:ext>
            </a:extLst>
          </p:cNvPr>
          <p:cNvGraphicFramePr>
            <a:graphicFrameLocks noGrp="1"/>
          </p:cNvGraphicFramePr>
          <p:nvPr>
            <p:extLst>
              <p:ext uri="{D42A27DB-BD31-4B8C-83A1-F6EECF244321}">
                <p14:modId xmlns:p14="http://schemas.microsoft.com/office/powerpoint/2010/main" val="2421731443"/>
              </p:ext>
            </p:extLst>
          </p:nvPr>
        </p:nvGraphicFramePr>
        <p:xfrm>
          <a:off x="743916" y="1949643"/>
          <a:ext cx="10834302" cy="3962850"/>
        </p:xfrm>
        <a:graphic>
          <a:graphicData uri="http://schemas.openxmlformats.org/drawingml/2006/table">
            <a:tbl>
              <a:tblPr firstRow="1" bandRow="1">
                <a:tableStyleId>{5C22544A-7EE6-4342-B048-85BDC9FD1C3A}</a:tableStyleId>
              </a:tblPr>
              <a:tblGrid>
                <a:gridCol w="5417151">
                  <a:extLst>
                    <a:ext uri="{9D8B030D-6E8A-4147-A177-3AD203B41FA5}">
                      <a16:colId xmlns:a16="http://schemas.microsoft.com/office/drawing/2014/main" val="1982116402"/>
                    </a:ext>
                  </a:extLst>
                </a:gridCol>
                <a:gridCol w="5417151">
                  <a:extLst>
                    <a:ext uri="{9D8B030D-6E8A-4147-A177-3AD203B41FA5}">
                      <a16:colId xmlns:a16="http://schemas.microsoft.com/office/drawing/2014/main" val="3077096318"/>
                    </a:ext>
                  </a:extLst>
                </a:gridCol>
              </a:tblGrid>
              <a:tr h="519609">
                <a:tc>
                  <a:txBody>
                    <a:bodyPr/>
                    <a:lstStyle/>
                    <a:p>
                      <a:r>
                        <a:rPr lang="en-US" sz="1600"/>
                        <a:t>What to Consider </a:t>
                      </a:r>
                    </a:p>
                  </a:txBody>
                  <a:tcPr/>
                </a:tc>
                <a:tc>
                  <a:txBody>
                    <a:bodyPr/>
                    <a:lstStyle/>
                    <a:p>
                      <a:r>
                        <a:rPr lang="en-US" sz="1600"/>
                        <a:t>Things to Avoid</a:t>
                      </a:r>
                    </a:p>
                  </a:txBody>
                  <a:tcPr/>
                </a:tc>
                <a:extLst>
                  <a:ext uri="{0D108BD9-81ED-4DB2-BD59-A6C34878D82A}">
                    <a16:rowId xmlns:a16="http://schemas.microsoft.com/office/drawing/2014/main" val="2167876827"/>
                  </a:ext>
                </a:extLst>
              </a:tr>
              <a:tr h="669167">
                <a:tc>
                  <a:txBody>
                    <a:bodyPr/>
                    <a:lstStyle/>
                    <a:p>
                      <a:r>
                        <a:rPr lang="en-GB" sz="1400" b="1"/>
                        <a:t>Resource Allocation:</a:t>
                      </a:r>
                      <a:r>
                        <a:rPr lang="en-GB" sz="1400"/>
                        <a:t> Explain how you will allocate resources (time, personnel, finances) to ensure the project's success.</a:t>
                      </a:r>
                      <a:endParaRPr lang="en-US" sz="1400"/>
                    </a:p>
                  </a:txBody>
                  <a:tcPr/>
                </a:tc>
                <a:tc>
                  <a:txBody>
                    <a:bodyPr/>
                    <a:lstStyle/>
                    <a:p>
                      <a:r>
                        <a:rPr lang="en-GB" sz="1400" b="1"/>
                        <a:t>Overcommitting:</a:t>
                      </a:r>
                      <a:r>
                        <a:rPr lang="en-GB" sz="1400"/>
                        <a:t> Don’t make unrealistic claims about your capacity; be honest about your current workload and how you will manage it.</a:t>
                      </a:r>
                      <a:endParaRPr lang="en-US" sz="1400"/>
                    </a:p>
                  </a:txBody>
                  <a:tcPr/>
                </a:tc>
                <a:extLst>
                  <a:ext uri="{0D108BD9-81ED-4DB2-BD59-A6C34878D82A}">
                    <a16:rowId xmlns:a16="http://schemas.microsoft.com/office/drawing/2014/main" val="2262771321"/>
                  </a:ext>
                </a:extLst>
              </a:tr>
              <a:tr h="669167">
                <a:tc>
                  <a:txBody>
                    <a:bodyPr/>
                    <a:lstStyle/>
                    <a:p>
                      <a:r>
                        <a:rPr lang="en-GB" sz="1400" b="1"/>
                        <a:t>Risk Management:</a:t>
                      </a:r>
                      <a:r>
                        <a:rPr lang="en-GB" sz="1400"/>
                        <a:t> Describe how you will manage potential risks or constraints.</a:t>
                      </a:r>
                      <a:endParaRPr lang="en-US" sz="1400"/>
                    </a:p>
                  </a:txBody>
                  <a:tcPr/>
                </a:tc>
                <a:tc>
                  <a:txBody>
                    <a:bodyPr/>
                    <a:lstStyle/>
                    <a:p>
                      <a:r>
                        <a:rPr lang="en-GB" sz="1400" b="1"/>
                        <a:t>Ignoring Risks:</a:t>
                      </a:r>
                      <a:r>
                        <a:rPr lang="en-GB" sz="1400"/>
                        <a:t> Avoid ignoring potential risks; instead, show how you plan to mitigate them.</a:t>
                      </a:r>
                      <a:endParaRPr lang="en-US" sz="1400"/>
                    </a:p>
                  </a:txBody>
                  <a:tcPr/>
                </a:tc>
                <a:extLst>
                  <a:ext uri="{0D108BD9-81ED-4DB2-BD59-A6C34878D82A}">
                    <a16:rowId xmlns:a16="http://schemas.microsoft.com/office/drawing/2014/main" val="1013598478"/>
                  </a:ext>
                </a:extLst>
              </a:tr>
              <a:tr h="704084">
                <a:tc>
                  <a:txBody>
                    <a:bodyPr/>
                    <a:lstStyle/>
                    <a:p>
                      <a:r>
                        <a:rPr lang="en-GB" sz="1400" b="1"/>
                        <a:t>Support Systems:</a:t>
                      </a:r>
                      <a:r>
                        <a:rPr lang="en-GB" sz="1400"/>
                        <a:t> Highlight any support systems or tools you have in place to manage the project efficiently.</a:t>
                      </a:r>
                      <a:endParaRPr lang="en-US" sz="1400"/>
                    </a:p>
                  </a:txBody>
                  <a:tcPr/>
                </a:tc>
                <a:tc>
                  <a:txBody>
                    <a:bodyPr/>
                    <a:lstStyle/>
                    <a:p>
                      <a:r>
                        <a:rPr lang="en-GB" sz="1400" b="1"/>
                        <a:t>Lack of Detail:</a:t>
                      </a:r>
                      <a:r>
                        <a:rPr lang="en-GB" sz="1400"/>
                        <a:t> Don’t be vague about how you will manage the project alongside other activities.</a:t>
                      </a:r>
                      <a:endParaRPr lang="en-US" sz="1400"/>
                    </a:p>
                  </a:txBody>
                  <a:tcPr/>
                </a:tc>
                <a:extLst>
                  <a:ext uri="{0D108BD9-81ED-4DB2-BD59-A6C34878D82A}">
                    <a16:rowId xmlns:a16="http://schemas.microsoft.com/office/drawing/2014/main" val="3492274300"/>
                  </a:ext>
                </a:extLst>
              </a:tr>
              <a:tr h="669303">
                <a:tc>
                  <a:txBody>
                    <a:bodyPr/>
                    <a:lstStyle/>
                    <a:p>
                      <a:r>
                        <a:rPr lang="en-GB" sz="1400" b="1"/>
                        <a:t>Flexibility:</a:t>
                      </a:r>
                      <a:r>
                        <a:rPr lang="en-GB" sz="1400"/>
                        <a:t> Demonstrate your flexibility and adaptability in managing both the project and existing business activities.</a:t>
                      </a:r>
                      <a:endParaRPr lang="en-US" sz="1400"/>
                    </a:p>
                  </a:txBody>
                  <a:tcPr/>
                </a:tc>
                <a:tc>
                  <a:txBody>
                    <a:bodyPr/>
                    <a:lstStyle/>
                    <a:p>
                      <a:r>
                        <a:rPr lang="en-GB" sz="1400" b="1"/>
                        <a:t>Overlooking Constraints:</a:t>
                      </a:r>
                      <a:r>
                        <a:rPr lang="en-GB" sz="1400"/>
                        <a:t> Avoid overlooking existing constraints and how they might impact the project.</a:t>
                      </a:r>
                      <a:endParaRPr lang="en-US" sz="1400"/>
                    </a:p>
                  </a:txBody>
                  <a:tcPr/>
                </a:tc>
                <a:extLst>
                  <a:ext uri="{0D108BD9-81ED-4DB2-BD59-A6C34878D82A}">
                    <a16:rowId xmlns:a16="http://schemas.microsoft.com/office/drawing/2014/main" val="1335309779"/>
                  </a:ext>
                </a:extLst>
              </a:tr>
              <a:tr h="669167">
                <a:tc>
                  <a:txBody>
                    <a:bodyPr/>
                    <a:lstStyle/>
                    <a:p>
                      <a:r>
                        <a:rPr lang="en-GB" sz="1400" b="1"/>
                        <a:t>Track Record:</a:t>
                      </a:r>
                      <a:r>
                        <a:rPr lang="en-GB" sz="1400"/>
                        <a:t> Provide examples of how you have successfully managed multiple projects or activities simultaneously in the past</a:t>
                      </a:r>
                      <a:endParaRPr lang="en-US" sz="1400"/>
                    </a:p>
                  </a:txBody>
                  <a:tcPr/>
                </a:tc>
                <a:tc>
                  <a:txBody>
                    <a:bodyPr/>
                    <a:lstStyle/>
                    <a:p>
                      <a:r>
                        <a:rPr lang="en-GB" sz="1400" b="1"/>
                        <a:t>No Contingency Plan:</a:t>
                      </a:r>
                      <a:r>
                        <a:rPr lang="en-GB" sz="1400"/>
                        <a:t> Don’t fail to mention any contingency plans for unforeseen challenges.</a:t>
                      </a:r>
                      <a:endParaRPr lang="en-US" sz="1400"/>
                    </a:p>
                  </a:txBody>
                  <a:tcPr/>
                </a:tc>
                <a:extLst>
                  <a:ext uri="{0D108BD9-81ED-4DB2-BD59-A6C34878D82A}">
                    <a16:rowId xmlns:a16="http://schemas.microsoft.com/office/drawing/2014/main" val="1260019109"/>
                  </a:ext>
                </a:extLst>
              </a:tr>
            </a:tbl>
          </a:graphicData>
        </a:graphic>
      </p:graphicFrame>
      <p:sp>
        <p:nvSpPr>
          <p:cNvPr id="11" name="Rectangle 10">
            <a:extLst>
              <a:ext uri="{FF2B5EF4-FFF2-40B4-BE49-F238E27FC236}">
                <a16:creationId xmlns:a16="http://schemas.microsoft.com/office/drawing/2014/main" id="{122056FB-6BC6-3952-C370-8BDA687E870B}"/>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BC82D55C-7FA9-F12D-9752-0F84CB41F1E3}"/>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E607285F-3EBD-133B-2EB3-2DFC3CA3BD95}"/>
              </a:ext>
            </a:extLst>
          </p:cNvPr>
          <p:cNvGrpSpPr>
            <a:grpSpLocks noChangeAspect="1"/>
          </p:cNvGrpSpPr>
          <p:nvPr/>
        </p:nvGrpSpPr>
        <p:grpSpPr>
          <a:xfrm>
            <a:off x="340873" y="6116853"/>
            <a:ext cx="3401178" cy="608647"/>
            <a:chOff x="469811" y="6167429"/>
            <a:chExt cx="3807322" cy="646561"/>
          </a:xfrm>
        </p:grpSpPr>
        <p:pic>
          <p:nvPicPr>
            <p:cNvPr id="5" name="Picture 4" descr="Shape&#10;&#10;Description automatically generated">
              <a:extLst>
                <a:ext uri="{FF2B5EF4-FFF2-40B4-BE49-F238E27FC236}">
                  <a16:creationId xmlns:a16="http://schemas.microsoft.com/office/drawing/2014/main" id="{F4E4095D-1BCD-F62F-192D-F880AB0A441B}"/>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8" name="Picture 7" descr="White text on a black background&#10;&#10;Description automatically generated">
              <a:extLst>
                <a:ext uri="{FF2B5EF4-FFF2-40B4-BE49-F238E27FC236}">
                  <a16:creationId xmlns:a16="http://schemas.microsoft.com/office/drawing/2014/main" id="{EC7DA863-FB81-006A-F235-B0DD395A6855}"/>
                </a:ext>
              </a:extLst>
            </p:cNvPr>
            <p:cNvPicPr>
              <a:picLocks noChangeAspect="1"/>
            </p:cNvPicPr>
            <p:nvPr userDrawn="1"/>
          </p:nvPicPr>
          <p:blipFill>
            <a:blip r:embed="rId5" cstate="print">
              <a:duotone>
                <a:prstClr val="black"/>
                <a:srgbClr val="002060">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pic>
        <p:nvPicPr>
          <p:cNvPr id="9" name="Graphic 8" descr="Checkbox Ticked with solid fill">
            <a:extLst>
              <a:ext uri="{FF2B5EF4-FFF2-40B4-BE49-F238E27FC236}">
                <a16:creationId xmlns:a16="http://schemas.microsoft.com/office/drawing/2014/main" id="{B18E74FC-B0D5-5A4F-E63D-CB6DF97888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2248" y="1900898"/>
            <a:ext cx="613752" cy="613752"/>
          </a:xfrm>
          <a:prstGeom prst="rect">
            <a:avLst/>
          </a:prstGeom>
        </p:spPr>
      </p:pic>
      <p:pic>
        <p:nvPicPr>
          <p:cNvPr id="10" name="Graphic 9" descr="Close with solid fill">
            <a:extLst>
              <a:ext uri="{FF2B5EF4-FFF2-40B4-BE49-F238E27FC236}">
                <a16:creationId xmlns:a16="http://schemas.microsoft.com/office/drawing/2014/main" id="{F71DEFA5-6DF6-44F8-5828-6D7A411341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78752" y="2023108"/>
            <a:ext cx="369332" cy="369332"/>
          </a:xfrm>
          <a:prstGeom prst="rect">
            <a:avLst/>
          </a:prstGeom>
        </p:spPr>
      </p:pic>
    </p:spTree>
    <p:extLst>
      <p:ext uri="{BB962C8B-B14F-4D97-AF65-F5344CB8AC3E}">
        <p14:creationId xmlns:p14="http://schemas.microsoft.com/office/powerpoint/2010/main" val="34977669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48CE1D-3F7D-B162-C13E-853E552380A8}"/>
              </a:ext>
            </a:extLst>
          </p:cNvPr>
          <p:cNvSpPr txBox="1"/>
          <p:nvPr/>
        </p:nvSpPr>
        <p:spPr>
          <a:xfrm>
            <a:off x="396421" y="410475"/>
            <a:ext cx="11113707"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What are some video submission top tips? </a:t>
            </a:r>
          </a:p>
        </p:txBody>
      </p:sp>
      <p:sp>
        <p:nvSpPr>
          <p:cNvPr id="6" name="Google Shape;272;p9">
            <a:extLst>
              <a:ext uri="{FF2B5EF4-FFF2-40B4-BE49-F238E27FC236}">
                <a16:creationId xmlns:a16="http://schemas.microsoft.com/office/drawing/2014/main" id="{B8E9BC9C-3747-40FF-7867-FA6DF5CCAAAD}"/>
              </a:ext>
            </a:extLst>
          </p:cNvPr>
          <p:cNvSpPr/>
          <p:nvPr/>
        </p:nvSpPr>
        <p:spPr>
          <a:xfrm>
            <a:off x="6074709" y="2638386"/>
            <a:ext cx="24878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2E2C61"/>
                </a:solidFill>
                <a:effectLst/>
                <a:uLnTx/>
                <a:uFillTx/>
                <a:latin typeface="Arial"/>
                <a:ea typeface="Arial"/>
                <a:cs typeface="Arial"/>
                <a:sym typeface="Arial"/>
              </a:rPr>
              <a:t> </a:t>
            </a:r>
            <a:endParaRPr kumimoji="0" sz="1800" b="0" i="0" u="none" strike="noStrike" kern="0" cap="none" spc="0" normalizeH="0" baseline="0" noProof="0">
              <a:ln>
                <a:noFill/>
              </a:ln>
              <a:solidFill>
                <a:srgbClr val="2E2C61"/>
              </a:solidFill>
              <a:effectLst/>
              <a:uLnTx/>
              <a:uFillTx/>
              <a:latin typeface="Arial"/>
              <a:ea typeface="Arial"/>
              <a:cs typeface="Arial"/>
              <a:sym typeface="Arial"/>
            </a:endParaRPr>
          </a:p>
        </p:txBody>
      </p:sp>
      <p:graphicFrame>
        <p:nvGraphicFramePr>
          <p:cNvPr id="8" name="Diagram 7">
            <a:extLst>
              <a:ext uri="{FF2B5EF4-FFF2-40B4-BE49-F238E27FC236}">
                <a16:creationId xmlns:a16="http://schemas.microsoft.com/office/drawing/2014/main" id="{C3F167FF-9913-DEF3-48F1-EA933D966CD5}"/>
              </a:ext>
            </a:extLst>
          </p:cNvPr>
          <p:cNvGraphicFramePr/>
          <p:nvPr>
            <p:extLst>
              <p:ext uri="{D42A27DB-BD31-4B8C-83A1-F6EECF244321}">
                <p14:modId xmlns:p14="http://schemas.microsoft.com/office/powerpoint/2010/main" val="1978438772"/>
              </p:ext>
            </p:extLst>
          </p:nvPr>
        </p:nvGraphicFramePr>
        <p:xfrm>
          <a:off x="592766" y="1402506"/>
          <a:ext cx="5607731" cy="4358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B04C1F5B-0E6B-1499-8D26-8D27BE0B9D12}"/>
              </a:ext>
            </a:extLst>
          </p:cNvPr>
          <p:cNvGraphicFramePr/>
          <p:nvPr>
            <p:extLst>
              <p:ext uri="{D42A27DB-BD31-4B8C-83A1-F6EECF244321}">
                <p14:modId xmlns:p14="http://schemas.microsoft.com/office/powerpoint/2010/main" val="1218887763"/>
              </p:ext>
            </p:extLst>
          </p:nvPr>
        </p:nvGraphicFramePr>
        <p:xfrm>
          <a:off x="6463243" y="1211861"/>
          <a:ext cx="5303229" cy="45431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itle 1">
            <a:extLst>
              <a:ext uri="{FF2B5EF4-FFF2-40B4-BE49-F238E27FC236}">
                <a16:creationId xmlns:a16="http://schemas.microsoft.com/office/drawing/2014/main" id="{E97256A1-0EE1-F3A1-6D66-715FF2C2B043}"/>
              </a:ext>
            </a:extLst>
          </p:cNvPr>
          <p:cNvSpPr txBox="1">
            <a:spLocks/>
          </p:cNvSpPr>
          <p:nvPr/>
        </p:nvSpPr>
        <p:spPr>
          <a:xfrm>
            <a:off x="1015851" y="1401139"/>
            <a:ext cx="3282245" cy="458315"/>
          </a:xfrm>
          <a:prstGeom prst="rect">
            <a:avLst/>
          </a:prstGeom>
        </p:spPr>
        <p:txBody>
          <a:bodyPr lIns="0" tIns="0" rIns="0" bIns="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5"/>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GB" kern="0">
                <a:solidFill>
                  <a:schemeClr val="accent1"/>
                </a:solidFill>
              </a:rPr>
              <a:t> </a:t>
            </a:r>
            <a:endParaRPr lang="en-GB" sz="2400" b="1" i="0" u="none" strike="noStrike" kern="0" cap="none" spc="0" normalizeH="0" baseline="0" noProof="0">
              <a:ln>
                <a:noFill/>
              </a:ln>
              <a:solidFill>
                <a:schemeClr val="accent1"/>
              </a:solidFill>
              <a:effectLst/>
              <a:uLnTx/>
              <a:uFillTx/>
              <a:latin typeface="Arial"/>
              <a:cs typeface="Arial"/>
            </a:endParaRPr>
          </a:p>
        </p:txBody>
      </p:sp>
      <p:sp>
        <p:nvSpPr>
          <p:cNvPr id="12" name="Rectangle 11">
            <a:extLst>
              <a:ext uri="{FF2B5EF4-FFF2-40B4-BE49-F238E27FC236}">
                <a16:creationId xmlns:a16="http://schemas.microsoft.com/office/drawing/2014/main" id="{AD4CF488-9CB1-146A-40F7-357B1423F143}"/>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CDA3D674-6CAC-5F48-61DB-EA7B7E8765B9}"/>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descr="A white rectangular object with a black border&#10;&#10;Description automatically generated">
            <a:extLst>
              <a:ext uri="{FF2B5EF4-FFF2-40B4-BE49-F238E27FC236}">
                <a16:creationId xmlns:a16="http://schemas.microsoft.com/office/drawing/2014/main" id="{E3920A30-77DD-B6F8-8C80-136D091F2686}"/>
              </a:ext>
            </a:extLst>
          </p:cNvPr>
          <p:cNvPicPr>
            <a:picLocks noChangeAspect="1"/>
          </p:cNvPicPr>
          <p:nvPr/>
        </p:nvPicPr>
        <p:blipFill rotWithShape="1">
          <a:blip r:embed="rId13"/>
          <a:srcRect t="10152" r="1468" b="17473"/>
          <a:stretch/>
        </p:blipFill>
        <p:spPr>
          <a:xfrm>
            <a:off x="396421" y="5762090"/>
            <a:ext cx="2264962" cy="689373"/>
          </a:xfrm>
          <a:prstGeom prst="rect">
            <a:avLst/>
          </a:prstGeom>
        </p:spPr>
      </p:pic>
      <p:grpSp>
        <p:nvGrpSpPr>
          <p:cNvPr id="14" name="Group 13">
            <a:extLst>
              <a:ext uri="{FF2B5EF4-FFF2-40B4-BE49-F238E27FC236}">
                <a16:creationId xmlns:a16="http://schemas.microsoft.com/office/drawing/2014/main" id="{2468214C-1FFE-1826-E47C-071FD9E21D68}"/>
              </a:ext>
            </a:extLst>
          </p:cNvPr>
          <p:cNvGrpSpPr>
            <a:grpSpLocks noChangeAspect="1"/>
          </p:cNvGrpSpPr>
          <p:nvPr/>
        </p:nvGrpSpPr>
        <p:grpSpPr>
          <a:xfrm>
            <a:off x="393584" y="6113415"/>
            <a:ext cx="3401178" cy="608647"/>
            <a:chOff x="469811" y="6167429"/>
            <a:chExt cx="3807322" cy="646561"/>
          </a:xfrm>
        </p:grpSpPr>
        <p:pic>
          <p:nvPicPr>
            <p:cNvPr id="19" name="Picture 18" descr="Shape&#10;&#10;Description automatically generated">
              <a:extLst>
                <a:ext uri="{FF2B5EF4-FFF2-40B4-BE49-F238E27FC236}">
                  <a16:creationId xmlns:a16="http://schemas.microsoft.com/office/drawing/2014/main" id="{E6B3BD94-0D37-CBF2-BF7E-D13827E44602}"/>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20" name="Picture 19" descr="White text on a black background&#10;&#10;Description automatically generated">
              <a:extLst>
                <a:ext uri="{FF2B5EF4-FFF2-40B4-BE49-F238E27FC236}">
                  <a16:creationId xmlns:a16="http://schemas.microsoft.com/office/drawing/2014/main" id="{3EAD31A8-C1C1-4DAC-53FC-023F7DE8BDF8}"/>
                </a:ext>
              </a:extLst>
            </p:cNvPr>
            <p:cNvPicPr>
              <a:picLocks noChangeAspect="1"/>
            </p:cNvPicPr>
            <p:nvPr userDrawn="1"/>
          </p:nvPicPr>
          <p:blipFill>
            <a:blip r:embed="rId15" cstate="print">
              <a:duotone>
                <a:prstClr val="black"/>
                <a:srgbClr val="002060">
                  <a:tint val="45000"/>
                  <a:satMod val="400000"/>
                </a:srgbClr>
              </a:duotone>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2753459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3F93-4174-555E-80FB-AB849470A240}"/>
              </a:ext>
            </a:extLst>
          </p:cNvPr>
          <p:cNvSpPr>
            <a:spLocks noGrp="1"/>
          </p:cNvSpPr>
          <p:nvPr>
            <p:ph type="title"/>
          </p:nvPr>
        </p:nvSpPr>
        <p:spPr>
          <a:xfrm>
            <a:off x="547605" y="3069486"/>
            <a:ext cx="9840143" cy="2621280"/>
          </a:xfrm>
          <a:solidFill>
            <a:srgbClr val="F2F2F2"/>
          </a:solidFill>
        </p:spPr>
        <p:txBody>
          <a:bodyPr/>
          <a:lstStyle/>
          <a:p>
            <a:r>
              <a:rPr lang="en-GB" sz="5400" spc="-160">
                <a:solidFill>
                  <a:srgbClr val="2E2C61"/>
                </a:solidFill>
                <a:latin typeface="Arial" panose="020B0604020202020204" pitchFamily="34" charset="0"/>
                <a:cs typeface="Arial" panose="020B0604020202020204" pitchFamily="34" charset="0"/>
              </a:rPr>
              <a:t>Women in Innovation Panel Discussion </a:t>
            </a:r>
            <a:br>
              <a:rPr kumimoji="0" lang="en-US" sz="54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br>
            <a:endParaRPr lang="en-US" sz="5400"/>
          </a:p>
        </p:txBody>
      </p:sp>
      <p:sp>
        <p:nvSpPr>
          <p:cNvPr id="6" name="Text Placeholder 5">
            <a:extLst>
              <a:ext uri="{FF2B5EF4-FFF2-40B4-BE49-F238E27FC236}">
                <a16:creationId xmlns:a16="http://schemas.microsoft.com/office/drawing/2014/main" id="{294C8D9C-EF6C-51D1-8B4F-B9C3BB983169}"/>
              </a:ext>
            </a:extLst>
          </p:cNvPr>
          <p:cNvSpPr>
            <a:spLocks noGrp="1"/>
          </p:cNvSpPr>
          <p:nvPr>
            <p:ph type="body" idx="1"/>
          </p:nvPr>
        </p:nvSpPr>
        <p:spPr>
          <a:xfrm>
            <a:off x="547605" y="5197561"/>
            <a:ext cx="6270607" cy="464609"/>
          </a:xfrm>
        </p:spPr>
        <p:txBody>
          <a:bodyPr/>
          <a:lstStyle/>
          <a:p>
            <a:pPr marL="263525"/>
            <a:r>
              <a:rPr lang="en-GB" sz="1800">
                <a:solidFill>
                  <a:schemeClr val="accent1"/>
                </a:solidFill>
              </a:rPr>
              <a:t>Meet our Women in Innovation alumni</a:t>
            </a:r>
          </a:p>
        </p:txBody>
      </p:sp>
      <p:sp>
        <p:nvSpPr>
          <p:cNvPr id="7" name="Rectangle 6">
            <a:extLst>
              <a:ext uri="{FF2B5EF4-FFF2-40B4-BE49-F238E27FC236}">
                <a16:creationId xmlns:a16="http://schemas.microsoft.com/office/drawing/2014/main" id="{62B0CDED-E791-FE6D-6431-3A41C8D02303}"/>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3EB6C090-4345-EAE6-4AE0-4851619BCA68}"/>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DC1FE476-C05F-8B1B-4B17-9BC870D38D77}"/>
              </a:ext>
            </a:extLst>
          </p:cNvPr>
          <p:cNvGrpSpPr>
            <a:grpSpLocks noChangeAspect="1"/>
          </p:cNvGrpSpPr>
          <p:nvPr/>
        </p:nvGrpSpPr>
        <p:grpSpPr>
          <a:xfrm>
            <a:off x="448012" y="6156958"/>
            <a:ext cx="3401178" cy="608647"/>
            <a:chOff x="469811" y="6167429"/>
            <a:chExt cx="3807322" cy="646561"/>
          </a:xfrm>
        </p:grpSpPr>
        <p:pic>
          <p:nvPicPr>
            <p:cNvPr id="10" name="Picture 9" descr="Shape&#10;&#10;Description automatically generated">
              <a:extLst>
                <a:ext uri="{FF2B5EF4-FFF2-40B4-BE49-F238E27FC236}">
                  <a16:creationId xmlns:a16="http://schemas.microsoft.com/office/drawing/2014/main" id="{A8098F88-B196-EB94-9132-C89333C88F04}"/>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11" name="Picture 10" descr="White text on a black background&#10;&#10;Description automatically generated">
              <a:extLst>
                <a:ext uri="{FF2B5EF4-FFF2-40B4-BE49-F238E27FC236}">
                  <a16:creationId xmlns:a16="http://schemas.microsoft.com/office/drawing/2014/main" id="{D70A808D-FAAC-CA53-12AA-D0391400F105}"/>
                </a:ext>
              </a:extLst>
            </p:cNvPr>
            <p:cNvPicPr>
              <a:picLocks noChangeAspect="1"/>
            </p:cNvPicPr>
            <p:nvPr userDrawn="1"/>
          </p:nvPicPr>
          <p:blipFill>
            <a:blip r:embed="rId4" cstate="print">
              <a:duotone>
                <a:prstClr val="black"/>
                <a:srgbClr val="002060">
                  <a:tint val="45000"/>
                  <a:satMod val="40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pic>
        <p:nvPicPr>
          <p:cNvPr id="3" name="Picture 2" descr="A group of women sitting at a table&#10;&#10;Description automatically generated">
            <a:extLst>
              <a:ext uri="{FF2B5EF4-FFF2-40B4-BE49-F238E27FC236}">
                <a16:creationId xmlns:a16="http://schemas.microsoft.com/office/drawing/2014/main" id="{30F5E32B-2D72-5434-C039-E3AEDF89DF2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33400" y="492342"/>
            <a:ext cx="2083841" cy="2083841"/>
          </a:xfrm>
          <a:prstGeom prst="rect">
            <a:avLst/>
          </a:prstGeom>
        </p:spPr>
      </p:pic>
      <p:pic>
        <p:nvPicPr>
          <p:cNvPr id="4" name="Picture 3" descr="A group of women sitting in chairs&#10;&#10;Description automatically generated">
            <a:extLst>
              <a:ext uri="{FF2B5EF4-FFF2-40B4-BE49-F238E27FC236}">
                <a16:creationId xmlns:a16="http://schemas.microsoft.com/office/drawing/2014/main" id="{A24AF3E5-99FA-C7DA-5C30-4564E473E19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841225" y="492342"/>
            <a:ext cx="2083841" cy="2083841"/>
          </a:xfrm>
          <a:prstGeom prst="rect">
            <a:avLst/>
          </a:prstGeom>
        </p:spPr>
      </p:pic>
      <p:pic>
        <p:nvPicPr>
          <p:cNvPr id="5" name="Picture 4" descr="A person holding a microphone in front of a group of people&#10;&#10;Description automatically generated">
            <a:extLst>
              <a:ext uri="{FF2B5EF4-FFF2-40B4-BE49-F238E27FC236}">
                <a16:creationId xmlns:a16="http://schemas.microsoft.com/office/drawing/2014/main" id="{88BAB5C0-E037-286D-4A85-AAA0C74D1E1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149050" y="496290"/>
            <a:ext cx="2083841" cy="2083841"/>
          </a:xfrm>
          <a:prstGeom prst="rect">
            <a:avLst/>
          </a:prstGeom>
        </p:spPr>
      </p:pic>
      <p:pic>
        <p:nvPicPr>
          <p:cNvPr id="13" name="Picture 12" descr="A group of people clapping&#10;&#10;Description automatically generated">
            <a:extLst>
              <a:ext uri="{FF2B5EF4-FFF2-40B4-BE49-F238E27FC236}">
                <a16:creationId xmlns:a16="http://schemas.microsoft.com/office/drawing/2014/main" id="{B4FB6166-AEDF-B664-018B-C2BE3FF51D76}"/>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456875" y="492342"/>
            <a:ext cx="2083841" cy="2083841"/>
          </a:xfrm>
          <a:prstGeom prst="rect">
            <a:avLst/>
          </a:prstGeom>
        </p:spPr>
      </p:pic>
      <p:pic>
        <p:nvPicPr>
          <p:cNvPr id="14" name="Picture 13" descr="A group of people sitting around a table&#10;&#10;Description automatically generated">
            <a:extLst>
              <a:ext uri="{FF2B5EF4-FFF2-40B4-BE49-F238E27FC236}">
                <a16:creationId xmlns:a16="http://schemas.microsoft.com/office/drawing/2014/main" id="{0412F4CB-0BAA-CA78-73B6-BD6E9FB94BF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9764700" y="492342"/>
            <a:ext cx="2084400" cy="2084400"/>
          </a:xfrm>
          <a:prstGeom prst="rect">
            <a:avLst/>
          </a:prstGeom>
        </p:spPr>
      </p:pic>
    </p:spTree>
    <p:extLst>
      <p:ext uri="{BB962C8B-B14F-4D97-AF65-F5344CB8AC3E}">
        <p14:creationId xmlns:p14="http://schemas.microsoft.com/office/powerpoint/2010/main" val="20775860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73958-A569-3D1A-7AD5-A34DA81B0F2F}"/>
              </a:ext>
            </a:extLst>
          </p:cNvPr>
          <p:cNvSpPr txBox="1"/>
          <p:nvPr/>
        </p:nvSpPr>
        <p:spPr>
          <a:xfrm>
            <a:off x="448012" y="220211"/>
            <a:ext cx="1015049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Meet the Women in Innovation Alumni </a:t>
            </a:r>
          </a:p>
        </p:txBody>
      </p:sp>
      <p:pic>
        <p:nvPicPr>
          <p:cNvPr id="3" name="Picture 2" descr="A person smiling at camera&#10;&#10;Description automatically generated">
            <a:extLst>
              <a:ext uri="{FF2B5EF4-FFF2-40B4-BE49-F238E27FC236}">
                <a16:creationId xmlns:a16="http://schemas.microsoft.com/office/drawing/2014/main" id="{943842EF-1B79-83E5-86B1-07EA420EA256}"/>
              </a:ext>
            </a:extLst>
          </p:cNvPr>
          <p:cNvPicPr>
            <a:picLocks noChangeAspect="1"/>
          </p:cNvPicPr>
          <p:nvPr/>
        </p:nvPicPr>
        <p:blipFill>
          <a:blip r:embed="rId3"/>
          <a:stretch>
            <a:fillRect/>
          </a:stretch>
        </p:blipFill>
        <p:spPr>
          <a:xfrm>
            <a:off x="3202695" y="3691704"/>
            <a:ext cx="1667569" cy="1681017"/>
          </a:xfrm>
          <a:prstGeom prst="rect">
            <a:avLst/>
          </a:prstGeom>
          <a:ln>
            <a:solidFill>
              <a:schemeClr val="accent1"/>
            </a:solidFill>
          </a:ln>
        </p:spPr>
      </p:pic>
      <p:pic>
        <p:nvPicPr>
          <p:cNvPr id="7" name="Picture 6" descr="A person smiling at the camera&#10;&#10;Description automatically generated">
            <a:extLst>
              <a:ext uri="{FF2B5EF4-FFF2-40B4-BE49-F238E27FC236}">
                <a16:creationId xmlns:a16="http://schemas.microsoft.com/office/drawing/2014/main" id="{D88C47F1-9142-A486-814E-9393EEF8E382}"/>
              </a:ext>
            </a:extLst>
          </p:cNvPr>
          <p:cNvPicPr>
            <a:picLocks noChangeAspect="1"/>
          </p:cNvPicPr>
          <p:nvPr/>
        </p:nvPicPr>
        <p:blipFill>
          <a:blip r:embed="rId4"/>
          <a:stretch>
            <a:fillRect/>
          </a:stretch>
        </p:blipFill>
        <p:spPr>
          <a:xfrm>
            <a:off x="8506464" y="1062153"/>
            <a:ext cx="1722188" cy="1736076"/>
          </a:xfrm>
          <a:prstGeom prst="rect">
            <a:avLst/>
          </a:prstGeom>
          <a:ln>
            <a:solidFill>
              <a:schemeClr val="accent1"/>
            </a:solidFill>
          </a:ln>
        </p:spPr>
      </p:pic>
      <p:pic>
        <p:nvPicPr>
          <p:cNvPr id="8" name="Picture 7" descr="A person smiling at camera&#10;&#10;Description automatically generated">
            <a:extLst>
              <a:ext uri="{FF2B5EF4-FFF2-40B4-BE49-F238E27FC236}">
                <a16:creationId xmlns:a16="http://schemas.microsoft.com/office/drawing/2014/main" id="{04766F7A-486A-4DEC-F53B-62A6325971BF}"/>
              </a:ext>
            </a:extLst>
          </p:cNvPr>
          <p:cNvPicPr>
            <a:picLocks noChangeAspect="1"/>
          </p:cNvPicPr>
          <p:nvPr/>
        </p:nvPicPr>
        <p:blipFill>
          <a:blip r:embed="rId5"/>
          <a:stretch>
            <a:fillRect/>
          </a:stretch>
        </p:blipFill>
        <p:spPr>
          <a:xfrm>
            <a:off x="6784276" y="3664173"/>
            <a:ext cx="1722188" cy="1736077"/>
          </a:xfrm>
          <a:prstGeom prst="rect">
            <a:avLst/>
          </a:prstGeom>
          <a:ln>
            <a:solidFill>
              <a:schemeClr val="accent1"/>
            </a:solidFill>
          </a:ln>
        </p:spPr>
      </p:pic>
      <p:pic>
        <p:nvPicPr>
          <p:cNvPr id="9" name="Picture 8" descr="A person with long hair smiling&#10;&#10;Description automatically generated">
            <a:extLst>
              <a:ext uri="{FF2B5EF4-FFF2-40B4-BE49-F238E27FC236}">
                <a16:creationId xmlns:a16="http://schemas.microsoft.com/office/drawing/2014/main" id="{ABA4839E-7BFA-0182-A7EF-2878D4985E2B}"/>
              </a:ext>
            </a:extLst>
          </p:cNvPr>
          <p:cNvPicPr>
            <a:picLocks noChangeAspect="1"/>
          </p:cNvPicPr>
          <p:nvPr/>
        </p:nvPicPr>
        <p:blipFill>
          <a:blip r:embed="rId6"/>
          <a:stretch>
            <a:fillRect/>
          </a:stretch>
        </p:blipFill>
        <p:spPr>
          <a:xfrm>
            <a:off x="5001292" y="1062153"/>
            <a:ext cx="1722188" cy="1736077"/>
          </a:xfrm>
          <a:prstGeom prst="rect">
            <a:avLst/>
          </a:prstGeom>
          <a:ln>
            <a:solidFill>
              <a:schemeClr val="accent1"/>
            </a:solidFill>
          </a:ln>
        </p:spPr>
      </p:pic>
      <p:pic>
        <p:nvPicPr>
          <p:cNvPr id="10" name="Picture 9" descr="A person wearing glasses and a grey jacket&#10;&#10;Description automatically generated">
            <a:extLst>
              <a:ext uri="{FF2B5EF4-FFF2-40B4-BE49-F238E27FC236}">
                <a16:creationId xmlns:a16="http://schemas.microsoft.com/office/drawing/2014/main" id="{2229C1AF-D356-51E1-35EB-422A508D860F}"/>
              </a:ext>
            </a:extLst>
          </p:cNvPr>
          <p:cNvPicPr>
            <a:picLocks noChangeAspect="1"/>
          </p:cNvPicPr>
          <p:nvPr/>
        </p:nvPicPr>
        <p:blipFill>
          <a:blip r:embed="rId7"/>
          <a:stretch>
            <a:fillRect/>
          </a:stretch>
        </p:blipFill>
        <p:spPr>
          <a:xfrm>
            <a:off x="1535126" y="1088600"/>
            <a:ext cx="1683182" cy="1683182"/>
          </a:xfrm>
          <a:prstGeom prst="rect">
            <a:avLst/>
          </a:prstGeom>
          <a:ln>
            <a:solidFill>
              <a:schemeClr val="accent1"/>
            </a:solidFill>
          </a:ln>
        </p:spPr>
      </p:pic>
      <p:sp>
        <p:nvSpPr>
          <p:cNvPr id="11" name="Text Placeholder 10">
            <a:extLst>
              <a:ext uri="{FF2B5EF4-FFF2-40B4-BE49-F238E27FC236}">
                <a16:creationId xmlns:a16="http://schemas.microsoft.com/office/drawing/2014/main" id="{19493ED4-4AD2-14E8-488D-598064B2E46B}"/>
              </a:ext>
            </a:extLst>
          </p:cNvPr>
          <p:cNvSpPr txBox="1">
            <a:spLocks/>
          </p:cNvSpPr>
          <p:nvPr/>
        </p:nvSpPr>
        <p:spPr>
          <a:xfrm>
            <a:off x="1833047" y="2896126"/>
            <a:ext cx="997240" cy="28304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a:solidFill>
                  <a:schemeClr val="accent1"/>
                </a:solidFill>
                <a:latin typeface="Arial"/>
                <a:cs typeface="Arial"/>
              </a:rPr>
              <a:t>Helen Ma</a:t>
            </a:r>
          </a:p>
        </p:txBody>
      </p:sp>
      <p:sp>
        <p:nvSpPr>
          <p:cNvPr id="12" name="TextBox 11">
            <a:extLst>
              <a:ext uri="{FF2B5EF4-FFF2-40B4-BE49-F238E27FC236}">
                <a16:creationId xmlns:a16="http://schemas.microsoft.com/office/drawing/2014/main" id="{8D3DD439-C4D8-7B7B-9B6D-13FD71039E9E}"/>
              </a:ext>
            </a:extLst>
          </p:cNvPr>
          <p:cNvSpPr txBox="1"/>
          <p:nvPr/>
        </p:nvSpPr>
        <p:spPr>
          <a:xfrm>
            <a:off x="1455655" y="3151906"/>
            <a:ext cx="1747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err="1"/>
              <a:t>Anteam</a:t>
            </a:r>
            <a:endParaRPr lang="en-US" sz="1200"/>
          </a:p>
        </p:txBody>
      </p:sp>
      <p:sp>
        <p:nvSpPr>
          <p:cNvPr id="13" name="Text Placeholder 10">
            <a:extLst>
              <a:ext uri="{FF2B5EF4-FFF2-40B4-BE49-F238E27FC236}">
                <a16:creationId xmlns:a16="http://schemas.microsoft.com/office/drawing/2014/main" id="{295F2B75-93B9-D99D-EE15-EE2FDE5E6D77}"/>
              </a:ext>
            </a:extLst>
          </p:cNvPr>
          <p:cNvSpPr txBox="1">
            <a:spLocks/>
          </p:cNvSpPr>
          <p:nvPr/>
        </p:nvSpPr>
        <p:spPr>
          <a:xfrm>
            <a:off x="5131351" y="2914322"/>
            <a:ext cx="1496989" cy="28304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a:solidFill>
                  <a:schemeClr val="accent1"/>
                </a:solidFill>
                <a:latin typeface="Arial"/>
                <a:cs typeface="Arial"/>
              </a:rPr>
              <a:t>Miriam Silver</a:t>
            </a:r>
          </a:p>
        </p:txBody>
      </p:sp>
      <p:sp>
        <p:nvSpPr>
          <p:cNvPr id="14" name="TextBox 13">
            <a:extLst>
              <a:ext uri="{FF2B5EF4-FFF2-40B4-BE49-F238E27FC236}">
                <a16:creationId xmlns:a16="http://schemas.microsoft.com/office/drawing/2014/main" id="{350CD922-2017-9B21-B964-868697E9C3A0}"/>
              </a:ext>
            </a:extLst>
          </p:cNvPr>
          <p:cNvSpPr txBox="1"/>
          <p:nvPr/>
        </p:nvSpPr>
        <p:spPr>
          <a:xfrm>
            <a:off x="4988866" y="3151606"/>
            <a:ext cx="1747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BERRI</a:t>
            </a:r>
          </a:p>
        </p:txBody>
      </p:sp>
      <p:sp>
        <p:nvSpPr>
          <p:cNvPr id="16" name="Text Placeholder 10">
            <a:extLst>
              <a:ext uri="{FF2B5EF4-FFF2-40B4-BE49-F238E27FC236}">
                <a16:creationId xmlns:a16="http://schemas.microsoft.com/office/drawing/2014/main" id="{9B687268-4853-7979-DB8C-2325C995F91A}"/>
              </a:ext>
            </a:extLst>
          </p:cNvPr>
          <p:cNvSpPr txBox="1">
            <a:spLocks/>
          </p:cNvSpPr>
          <p:nvPr/>
        </p:nvSpPr>
        <p:spPr>
          <a:xfrm>
            <a:off x="8809540" y="2914321"/>
            <a:ext cx="1116036" cy="28304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err="1">
                <a:solidFill>
                  <a:schemeClr val="accent1"/>
                </a:solidFill>
                <a:latin typeface="Arial"/>
                <a:cs typeface="Arial"/>
              </a:rPr>
              <a:t>Inas</a:t>
            </a:r>
            <a:r>
              <a:rPr lang="en-GB" sz="1400" b="1">
                <a:solidFill>
                  <a:schemeClr val="accent1"/>
                </a:solidFill>
                <a:latin typeface="Arial"/>
                <a:cs typeface="Arial"/>
              </a:rPr>
              <a:t> Ismail</a:t>
            </a:r>
          </a:p>
        </p:txBody>
      </p:sp>
      <p:sp>
        <p:nvSpPr>
          <p:cNvPr id="17" name="Text Placeholder 10">
            <a:extLst>
              <a:ext uri="{FF2B5EF4-FFF2-40B4-BE49-F238E27FC236}">
                <a16:creationId xmlns:a16="http://schemas.microsoft.com/office/drawing/2014/main" id="{1129BD4C-684A-B88E-42D7-10EB38FFE7E8}"/>
              </a:ext>
            </a:extLst>
          </p:cNvPr>
          <p:cNvSpPr txBox="1">
            <a:spLocks/>
          </p:cNvSpPr>
          <p:nvPr/>
        </p:nvSpPr>
        <p:spPr>
          <a:xfrm>
            <a:off x="3067827" y="5493996"/>
            <a:ext cx="1974430" cy="28304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a:solidFill>
                  <a:schemeClr val="accent1"/>
                </a:solidFill>
                <a:latin typeface="Arial"/>
                <a:cs typeface="Arial"/>
              </a:rPr>
              <a:t>Charlotte Windebank</a:t>
            </a:r>
          </a:p>
        </p:txBody>
      </p:sp>
      <p:sp>
        <p:nvSpPr>
          <p:cNvPr id="19" name="Text Placeholder 10">
            <a:extLst>
              <a:ext uri="{FF2B5EF4-FFF2-40B4-BE49-F238E27FC236}">
                <a16:creationId xmlns:a16="http://schemas.microsoft.com/office/drawing/2014/main" id="{7F1C29E6-97E3-5DAC-CE8F-13B4717B7750}"/>
              </a:ext>
            </a:extLst>
          </p:cNvPr>
          <p:cNvSpPr txBox="1">
            <a:spLocks/>
          </p:cNvSpPr>
          <p:nvPr/>
        </p:nvSpPr>
        <p:spPr>
          <a:xfrm>
            <a:off x="7149745" y="5523061"/>
            <a:ext cx="1149692" cy="28304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a:solidFill>
                  <a:schemeClr val="accent1"/>
                </a:solidFill>
                <a:latin typeface="Arial"/>
                <a:cs typeface="Arial"/>
              </a:rPr>
              <a:t>Lisa Edge </a:t>
            </a:r>
          </a:p>
        </p:txBody>
      </p:sp>
      <p:sp>
        <p:nvSpPr>
          <p:cNvPr id="20" name="TextBox 19">
            <a:extLst>
              <a:ext uri="{FF2B5EF4-FFF2-40B4-BE49-F238E27FC236}">
                <a16:creationId xmlns:a16="http://schemas.microsoft.com/office/drawing/2014/main" id="{365D5DDC-D6E7-B77B-382D-BD2BCFB81894}"/>
              </a:ext>
            </a:extLst>
          </p:cNvPr>
          <p:cNvSpPr txBox="1"/>
          <p:nvPr/>
        </p:nvSpPr>
        <p:spPr>
          <a:xfrm>
            <a:off x="8481612" y="3197368"/>
            <a:ext cx="1747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err="1"/>
              <a:t>Autsera</a:t>
            </a:r>
            <a:endParaRPr lang="en-US" sz="1200"/>
          </a:p>
        </p:txBody>
      </p:sp>
      <p:sp>
        <p:nvSpPr>
          <p:cNvPr id="22" name="TextBox 21">
            <a:extLst>
              <a:ext uri="{FF2B5EF4-FFF2-40B4-BE49-F238E27FC236}">
                <a16:creationId xmlns:a16="http://schemas.microsoft.com/office/drawing/2014/main" id="{7F5D513A-DB3C-E2B3-02C1-CDE1FDF0CCBF}"/>
              </a:ext>
            </a:extLst>
          </p:cNvPr>
          <p:cNvSpPr txBox="1"/>
          <p:nvPr/>
        </p:nvSpPr>
        <p:spPr>
          <a:xfrm>
            <a:off x="6851071" y="5780197"/>
            <a:ext cx="1747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GB Shared Ltd</a:t>
            </a:r>
          </a:p>
        </p:txBody>
      </p:sp>
      <p:sp>
        <p:nvSpPr>
          <p:cNvPr id="23" name="TextBox 22">
            <a:extLst>
              <a:ext uri="{FF2B5EF4-FFF2-40B4-BE49-F238E27FC236}">
                <a16:creationId xmlns:a16="http://schemas.microsoft.com/office/drawing/2014/main" id="{3CEDA7D7-5458-3E15-13EA-5FA9FCFAA255}"/>
              </a:ext>
            </a:extLst>
          </p:cNvPr>
          <p:cNvSpPr txBox="1"/>
          <p:nvPr/>
        </p:nvSpPr>
        <p:spPr>
          <a:xfrm>
            <a:off x="1237804" y="5806108"/>
            <a:ext cx="1747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You are First</a:t>
            </a:r>
          </a:p>
        </p:txBody>
      </p:sp>
      <p:sp>
        <p:nvSpPr>
          <p:cNvPr id="24" name="Rectangle 23">
            <a:extLst>
              <a:ext uri="{FF2B5EF4-FFF2-40B4-BE49-F238E27FC236}">
                <a16:creationId xmlns:a16="http://schemas.microsoft.com/office/drawing/2014/main" id="{4721A4F4-F9D3-4A9C-3BA6-00168F9F943F}"/>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186FA982-C423-1D03-BC98-7D3E7EEB469A}"/>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7" name="Picture 26" descr="A white rectangular object with a black border&#10;&#10;Description automatically generated">
            <a:extLst>
              <a:ext uri="{FF2B5EF4-FFF2-40B4-BE49-F238E27FC236}">
                <a16:creationId xmlns:a16="http://schemas.microsoft.com/office/drawing/2014/main" id="{E1A59948-6157-1673-B436-661C9F689485}"/>
              </a:ext>
            </a:extLst>
          </p:cNvPr>
          <p:cNvPicPr>
            <a:picLocks noChangeAspect="1"/>
          </p:cNvPicPr>
          <p:nvPr/>
        </p:nvPicPr>
        <p:blipFill rotWithShape="1">
          <a:blip r:embed="rId8"/>
          <a:srcRect t="12756"/>
          <a:stretch/>
        </p:blipFill>
        <p:spPr>
          <a:xfrm>
            <a:off x="396421" y="5785687"/>
            <a:ext cx="2298700" cy="830997"/>
          </a:xfrm>
          <a:prstGeom prst="rect">
            <a:avLst/>
          </a:prstGeom>
        </p:spPr>
      </p:pic>
      <p:sp>
        <p:nvSpPr>
          <p:cNvPr id="31" name="TextBox 30">
            <a:extLst>
              <a:ext uri="{FF2B5EF4-FFF2-40B4-BE49-F238E27FC236}">
                <a16:creationId xmlns:a16="http://schemas.microsoft.com/office/drawing/2014/main" id="{F173E0F6-ED2E-0DC3-C67C-776E950E9C30}"/>
              </a:ext>
            </a:extLst>
          </p:cNvPr>
          <p:cNvSpPr txBox="1"/>
          <p:nvPr/>
        </p:nvSpPr>
        <p:spPr>
          <a:xfrm>
            <a:off x="3067827" y="5790427"/>
            <a:ext cx="1747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FIRST</a:t>
            </a:r>
            <a:endParaRPr lang="en-US" sz="1200">
              <a:cs typeface="Arial"/>
            </a:endParaRPr>
          </a:p>
        </p:txBody>
      </p:sp>
      <p:grpSp>
        <p:nvGrpSpPr>
          <p:cNvPr id="4" name="Group 3">
            <a:extLst>
              <a:ext uri="{FF2B5EF4-FFF2-40B4-BE49-F238E27FC236}">
                <a16:creationId xmlns:a16="http://schemas.microsoft.com/office/drawing/2014/main" id="{433C35E3-BCC8-02AB-95F1-48B878E0421E}"/>
              </a:ext>
            </a:extLst>
          </p:cNvPr>
          <p:cNvGrpSpPr>
            <a:grpSpLocks noChangeAspect="1"/>
          </p:cNvGrpSpPr>
          <p:nvPr/>
        </p:nvGrpSpPr>
        <p:grpSpPr>
          <a:xfrm>
            <a:off x="448012" y="6156958"/>
            <a:ext cx="3401178" cy="608647"/>
            <a:chOff x="469811" y="6167429"/>
            <a:chExt cx="3807322" cy="646561"/>
          </a:xfrm>
        </p:grpSpPr>
        <p:pic>
          <p:nvPicPr>
            <p:cNvPr id="5" name="Picture 4" descr="Shape&#10;&#10;Description automatically generated">
              <a:extLst>
                <a:ext uri="{FF2B5EF4-FFF2-40B4-BE49-F238E27FC236}">
                  <a16:creationId xmlns:a16="http://schemas.microsoft.com/office/drawing/2014/main" id="{1766F6C8-81D7-D4DD-8644-7049C9DC1B4D}"/>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15" name="Picture 14" descr="White text on a black background&#10;&#10;Description automatically generated">
              <a:extLst>
                <a:ext uri="{FF2B5EF4-FFF2-40B4-BE49-F238E27FC236}">
                  <a16:creationId xmlns:a16="http://schemas.microsoft.com/office/drawing/2014/main" id="{D87711AC-62B5-433B-3612-F4F4B29BCF37}"/>
                </a:ext>
              </a:extLst>
            </p:cNvPr>
            <p:cNvPicPr>
              <a:picLocks noChangeAspect="1"/>
            </p:cNvPicPr>
            <p:nvPr userDrawn="1"/>
          </p:nvPicPr>
          <p:blipFill>
            <a:blip r:embed="rId10" cstate="print">
              <a:duotone>
                <a:prstClr val="black"/>
                <a:srgbClr val="002060">
                  <a:tint val="45000"/>
                  <a:satMod val="400000"/>
                </a:srgbClr>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2998380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BE17AB-FEAE-1A42-84B8-5376345F5709}"/>
              </a:ext>
            </a:extLst>
          </p:cNvPr>
          <p:cNvSpPr txBox="1"/>
          <p:nvPr/>
        </p:nvSpPr>
        <p:spPr>
          <a:xfrm>
            <a:off x="403341" y="345182"/>
            <a:ext cx="7271456"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6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Final video </a:t>
            </a:r>
            <a:r>
              <a:rPr lang="en-US" sz="3200" b="1" spc="-160">
                <a:solidFill>
                  <a:srgbClr val="2E2D62"/>
                </a:solidFill>
                <a:latin typeface="Arial" panose="020B0604020202020204" pitchFamily="34" charset="0"/>
                <a:cs typeface="Arial" panose="020B0604020202020204" pitchFamily="34" charset="0"/>
              </a:rPr>
              <a:t>s</a:t>
            </a:r>
            <a:r>
              <a:rPr kumimoji="0" lang="en-US" sz="3200" b="1" i="0" u="none" strike="noStrike" kern="1200" cap="none" spc="-160" normalizeH="0" baseline="0" noProof="0" err="1">
                <a:ln>
                  <a:noFill/>
                </a:ln>
                <a:solidFill>
                  <a:srgbClr val="2E2D62"/>
                </a:solidFill>
                <a:effectLst/>
                <a:uLnTx/>
                <a:uFillTx/>
                <a:latin typeface="Arial" panose="020B0604020202020204" pitchFamily="34" charset="0"/>
                <a:ea typeface="+mn-ea"/>
                <a:cs typeface="Arial" panose="020B0604020202020204" pitchFamily="34" charset="0"/>
              </a:rPr>
              <a:t>ubmission</a:t>
            </a:r>
            <a:r>
              <a:rPr kumimoji="0" lang="en-US" sz="3200" b="1" i="0" u="none" strike="noStrike" kern="1200" cap="none" spc="-16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 top </a:t>
            </a:r>
            <a:r>
              <a:rPr lang="en-US" sz="3200" b="1" spc="-160">
                <a:solidFill>
                  <a:srgbClr val="2E2D62"/>
                </a:solidFill>
                <a:latin typeface="Arial" panose="020B0604020202020204" pitchFamily="34" charset="0"/>
                <a:cs typeface="Arial" panose="020B0604020202020204" pitchFamily="34" charset="0"/>
              </a:rPr>
              <a:t>t</a:t>
            </a:r>
            <a:r>
              <a:rPr kumimoji="0" lang="en-US" sz="3200" b="1" i="0" u="none" strike="noStrike" kern="1200" cap="none" spc="-160" normalizeH="0" baseline="0" noProof="0" err="1">
                <a:ln>
                  <a:noFill/>
                </a:ln>
                <a:solidFill>
                  <a:srgbClr val="2E2D62"/>
                </a:solidFill>
                <a:effectLst/>
                <a:uLnTx/>
                <a:uFillTx/>
                <a:latin typeface="Arial" panose="020B0604020202020204" pitchFamily="34" charset="0"/>
                <a:ea typeface="+mn-ea"/>
                <a:cs typeface="Arial" panose="020B0604020202020204" pitchFamily="34" charset="0"/>
              </a:rPr>
              <a:t>ips</a:t>
            </a:r>
            <a:endParaRPr kumimoji="0" lang="en-US" sz="3200" b="1" i="0" u="none" strike="noStrike" kern="1200" cap="none" spc="-160" normalizeH="0" baseline="0" noProof="0">
              <a:ln>
                <a:noFill/>
              </a:ln>
              <a:solidFill>
                <a:srgbClr val="2E2D62"/>
              </a:solidFill>
              <a:effectLst/>
              <a:uLnTx/>
              <a:uFillTx/>
              <a:latin typeface="Arial" panose="020B0604020202020204" pitchFamily="34" charset="0"/>
              <a:ea typeface="+mn-ea"/>
              <a:cs typeface="Arial" panose="020B0604020202020204" pitchFamily="34" charset="0"/>
            </a:endParaRPr>
          </a:p>
        </p:txBody>
      </p:sp>
      <p:cxnSp>
        <p:nvCxnSpPr>
          <p:cNvPr id="23" name="Google Shape;1174;p91">
            <a:extLst>
              <a:ext uri="{FF2B5EF4-FFF2-40B4-BE49-F238E27FC236}">
                <a16:creationId xmlns:a16="http://schemas.microsoft.com/office/drawing/2014/main" id="{354427F1-9FC6-5BF9-A565-56D576BC6F4E}"/>
              </a:ext>
            </a:extLst>
          </p:cNvPr>
          <p:cNvCxnSpPr/>
          <p:nvPr/>
        </p:nvCxnSpPr>
        <p:spPr>
          <a:xfrm>
            <a:off x="3222399" y="1888037"/>
            <a:ext cx="7012752" cy="41401"/>
          </a:xfrm>
          <a:prstGeom prst="straightConnector1">
            <a:avLst/>
          </a:prstGeom>
          <a:noFill/>
          <a:ln w="19050" cap="flat" cmpd="sng">
            <a:solidFill>
              <a:srgbClr val="000000"/>
            </a:solidFill>
            <a:prstDash val="solid"/>
            <a:miter lim="800000"/>
            <a:headEnd type="none" w="sm" len="sm"/>
            <a:tailEnd type="none" w="sm" len="sm"/>
          </a:ln>
        </p:spPr>
      </p:cxnSp>
      <p:cxnSp>
        <p:nvCxnSpPr>
          <p:cNvPr id="24" name="Google Shape;1176;p91">
            <a:extLst>
              <a:ext uri="{FF2B5EF4-FFF2-40B4-BE49-F238E27FC236}">
                <a16:creationId xmlns:a16="http://schemas.microsoft.com/office/drawing/2014/main" id="{18B97359-5DDC-B27E-77EA-3D49C989CC31}"/>
              </a:ext>
            </a:extLst>
          </p:cNvPr>
          <p:cNvCxnSpPr>
            <a:stCxn id="32" idx="6"/>
            <a:endCxn id="37" idx="6"/>
          </p:cNvCxnSpPr>
          <p:nvPr/>
        </p:nvCxnSpPr>
        <p:spPr>
          <a:xfrm>
            <a:off x="3222399" y="4254549"/>
            <a:ext cx="7159256" cy="0"/>
          </a:xfrm>
          <a:prstGeom prst="straightConnector1">
            <a:avLst/>
          </a:prstGeom>
          <a:noFill/>
          <a:ln w="19050" cap="flat" cmpd="sng">
            <a:solidFill>
              <a:srgbClr val="000000"/>
            </a:solidFill>
            <a:prstDash val="solid"/>
            <a:miter lim="800000"/>
            <a:headEnd type="none" w="sm" len="sm"/>
            <a:tailEnd type="none" w="sm" len="sm"/>
          </a:ln>
        </p:spPr>
      </p:cxnSp>
      <p:sp>
        <p:nvSpPr>
          <p:cNvPr id="25" name="Google Shape;1179;p91">
            <a:extLst>
              <a:ext uri="{FF2B5EF4-FFF2-40B4-BE49-F238E27FC236}">
                <a16:creationId xmlns:a16="http://schemas.microsoft.com/office/drawing/2014/main" id="{6F989836-50FE-CC82-ECD9-9EFDE6C38DB7}"/>
              </a:ext>
            </a:extLst>
          </p:cNvPr>
          <p:cNvSpPr/>
          <p:nvPr/>
        </p:nvSpPr>
        <p:spPr>
          <a:xfrm>
            <a:off x="2074917" y="1322927"/>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 name="Google Shape;1180;p91">
            <a:extLst>
              <a:ext uri="{FF2B5EF4-FFF2-40B4-BE49-F238E27FC236}">
                <a16:creationId xmlns:a16="http://schemas.microsoft.com/office/drawing/2014/main" id="{B4130A29-A38D-6FA3-6167-21A4A6EBAEE2}"/>
              </a:ext>
            </a:extLst>
          </p:cNvPr>
          <p:cNvSpPr/>
          <p:nvPr/>
        </p:nvSpPr>
        <p:spPr>
          <a:xfrm>
            <a:off x="3864731" y="1322927"/>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 name="Google Shape;1181;p91">
            <a:extLst>
              <a:ext uri="{FF2B5EF4-FFF2-40B4-BE49-F238E27FC236}">
                <a16:creationId xmlns:a16="http://schemas.microsoft.com/office/drawing/2014/main" id="{CF32D681-6A74-878A-C13A-502F384F8936}"/>
              </a:ext>
            </a:extLst>
          </p:cNvPr>
          <p:cNvSpPr/>
          <p:nvPr/>
        </p:nvSpPr>
        <p:spPr>
          <a:xfrm>
            <a:off x="5654545" y="1322927"/>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 name="Google Shape;1182;p91">
            <a:extLst>
              <a:ext uri="{FF2B5EF4-FFF2-40B4-BE49-F238E27FC236}">
                <a16:creationId xmlns:a16="http://schemas.microsoft.com/office/drawing/2014/main" id="{5B2C287C-6D44-F11E-4AD9-79FF0E565314}"/>
              </a:ext>
            </a:extLst>
          </p:cNvPr>
          <p:cNvSpPr/>
          <p:nvPr/>
        </p:nvSpPr>
        <p:spPr>
          <a:xfrm>
            <a:off x="7444359" y="1322927"/>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 name="Google Shape;1183;p91">
            <a:extLst>
              <a:ext uri="{FF2B5EF4-FFF2-40B4-BE49-F238E27FC236}">
                <a16:creationId xmlns:a16="http://schemas.microsoft.com/office/drawing/2014/main" id="{6FD1C3A5-11D7-8117-945B-CD22E4EC6896}"/>
              </a:ext>
            </a:extLst>
          </p:cNvPr>
          <p:cNvSpPr/>
          <p:nvPr/>
        </p:nvSpPr>
        <p:spPr>
          <a:xfrm>
            <a:off x="9234173" y="1322927"/>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 name="Google Shape;1177;p91">
            <a:extLst>
              <a:ext uri="{FF2B5EF4-FFF2-40B4-BE49-F238E27FC236}">
                <a16:creationId xmlns:a16="http://schemas.microsoft.com/office/drawing/2014/main" id="{002B8FF2-AAA6-40C7-8D71-A147A6691F2F}"/>
              </a:ext>
            </a:extLst>
          </p:cNvPr>
          <p:cNvSpPr/>
          <p:nvPr/>
        </p:nvSpPr>
        <p:spPr>
          <a:xfrm>
            <a:off x="2074917" y="3680808"/>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3" name="Google Shape;1184;p91">
            <a:extLst>
              <a:ext uri="{FF2B5EF4-FFF2-40B4-BE49-F238E27FC236}">
                <a16:creationId xmlns:a16="http://schemas.microsoft.com/office/drawing/2014/main" id="{8794C958-5693-C3CD-28EC-00896E243794}"/>
              </a:ext>
            </a:extLst>
          </p:cNvPr>
          <p:cNvSpPr/>
          <p:nvPr/>
        </p:nvSpPr>
        <p:spPr>
          <a:xfrm>
            <a:off x="3864731" y="3680808"/>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 name="Google Shape;1185;p91">
            <a:extLst>
              <a:ext uri="{FF2B5EF4-FFF2-40B4-BE49-F238E27FC236}">
                <a16:creationId xmlns:a16="http://schemas.microsoft.com/office/drawing/2014/main" id="{D22169C1-2A6A-0515-4048-3F47A3831F64}"/>
              </a:ext>
            </a:extLst>
          </p:cNvPr>
          <p:cNvSpPr/>
          <p:nvPr/>
        </p:nvSpPr>
        <p:spPr>
          <a:xfrm>
            <a:off x="5654545" y="3680808"/>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 name="Google Shape;1186;p91">
            <a:extLst>
              <a:ext uri="{FF2B5EF4-FFF2-40B4-BE49-F238E27FC236}">
                <a16:creationId xmlns:a16="http://schemas.microsoft.com/office/drawing/2014/main" id="{82550FB8-65F5-57EB-96F7-E831B289C986}"/>
              </a:ext>
            </a:extLst>
          </p:cNvPr>
          <p:cNvSpPr/>
          <p:nvPr/>
        </p:nvSpPr>
        <p:spPr>
          <a:xfrm>
            <a:off x="7444359" y="3680808"/>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 name="Google Shape;1178;p91">
            <a:extLst>
              <a:ext uri="{FF2B5EF4-FFF2-40B4-BE49-F238E27FC236}">
                <a16:creationId xmlns:a16="http://schemas.microsoft.com/office/drawing/2014/main" id="{EA0C9FE3-82C1-1957-DB63-E6AC7F099ADA}"/>
              </a:ext>
            </a:extLst>
          </p:cNvPr>
          <p:cNvSpPr/>
          <p:nvPr/>
        </p:nvSpPr>
        <p:spPr>
          <a:xfrm>
            <a:off x="9234173" y="3680808"/>
            <a:ext cx="1147482" cy="114748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 name="Google Shape;1187;p91">
            <a:extLst>
              <a:ext uri="{FF2B5EF4-FFF2-40B4-BE49-F238E27FC236}">
                <a16:creationId xmlns:a16="http://schemas.microsoft.com/office/drawing/2014/main" id="{EC959891-0BD7-C2E1-EE1C-59FA32893A43}"/>
              </a:ext>
            </a:extLst>
          </p:cNvPr>
          <p:cNvSpPr/>
          <p:nvPr/>
        </p:nvSpPr>
        <p:spPr>
          <a:xfrm>
            <a:off x="1943749" y="1186756"/>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88;p91">
            <a:extLst>
              <a:ext uri="{FF2B5EF4-FFF2-40B4-BE49-F238E27FC236}">
                <a16:creationId xmlns:a16="http://schemas.microsoft.com/office/drawing/2014/main" id="{FCF2E509-028D-228F-F172-4FC2E89801DF}"/>
              </a:ext>
            </a:extLst>
          </p:cNvPr>
          <p:cNvSpPr/>
          <p:nvPr/>
        </p:nvSpPr>
        <p:spPr>
          <a:xfrm>
            <a:off x="3751021" y="1222465"/>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2</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89;p91">
            <a:extLst>
              <a:ext uri="{FF2B5EF4-FFF2-40B4-BE49-F238E27FC236}">
                <a16:creationId xmlns:a16="http://schemas.microsoft.com/office/drawing/2014/main" id="{CC627A88-CB14-096E-06B9-8D7EC908EC61}"/>
              </a:ext>
            </a:extLst>
          </p:cNvPr>
          <p:cNvSpPr/>
          <p:nvPr/>
        </p:nvSpPr>
        <p:spPr>
          <a:xfrm>
            <a:off x="5557436" y="1186756"/>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3</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190;p91">
            <a:extLst>
              <a:ext uri="{FF2B5EF4-FFF2-40B4-BE49-F238E27FC236}">
                <a16:creationId xmlns:a16="http://schemas.microsoft.com/office/drawing/2014/main" id="{C39995BA-00A1-93F2-2471-BD0578503F33}"/>
              </a:ext>
            </a:extLst>
          </p:cNvPr>
          <p:cNvSpPr/>
          <p:nvPr/>
        </p:nvSpPr>
        <p:spPr>
          <a:xfrm>
            <a:off x="7327662" y="1206902"/>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4</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191;p91">
            <a:extLst>
              <a:ext uri="{FF2B5EF4-FFF2-40B4-BE49-F238E27FC236}">
                <a16:creationId xmlns:a16="http://schemas.microsoft.com/office/drawing/2014/main" id="{921B211A-9296-4DF3-7C91-8EB11A7280FB}"/>
              </a:ext>
            </a:extLst>
          </p:cNvPr>
          <p:cNvSpPr/>
          <p:nvPr/>
        </p:nvSpPr>
        <p:spPr>
          <a:xfrm>
            <a:off x="9134934" y="1242611"/>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5</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192;p91">
            <a:extLst>
              <a:ext uri="{FF2B5EF4-FFF2-40B4-BE49-F238E27FC236}">
                <a16:creationId xmlns:a16="http://schemas.microsoft.com/office/drawing/2014/main" id="{08CD4635-CC83-92EC-B88E-AC9C9AB3E06C}"/>
              </a:ext>
            </a:extLst>
          </p:cNvPr>
          <p:cNvSpPr/>
          <p:nvPr/>
        </p:nvSpPr>
        <p:spPr>
          <a:xfrm>
            <a:off x="1950733" y="3593243"/>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193;p91">
            <a:extLst>
              <a:ext uri="{FF2B5EF4-FFF2-40B4-BE49-F238E27FC236}">
                <a16:creationId xmlns:a16="http://schemas.microsoft.com/office/drawing/2014/main" id="{404EC018-CD81-9059-ED0F-72EEA14C52AE}"/>
              </a:ext>
            </a:extLst>
          </p:cNvPr>
          <p:cNvSpPr/>
          <p:nvPr/>
        </p:nvSpPr>
        <p:spPr>
          <a:xfrm>
            <a:off x="3751021" y="3625051"/>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7</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194;p91">
            <a:extLst>
              <a:ext uri="{FF2B5EF4-FFF2-40B4-BE49-F238E27FC236}">
                <a16:creationId xmlns:a16="http://schemas.microsoft.com/office/drawing/2014/main" id="{AFA0CC26-6C8F-041F-9D0A-B0E20C8ADFB4}"/>
              </a:ext>
            </a:extLst>
          </p:cNvPr>
          <p:cNvSpPr/>
          <p:nvPr/>
        </p:nvSpPr>
        <p:spPr>
          <a:xfrm>
            <a:off x="5557436" y="3589342"/>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8</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195;p91">
            <a:extLst>
              <a:ext uri="{FF2B5EF4-FFF2-40B4-BE49-F238E27FC236}">
                <a16:creationId xmlns:a16="http://schemas.microsoft.com/office/drawing/2014/main" id="{85C2E616-83E2-7239-1443-72926473D1F1}"/>
              </a:ext>
            </a:extLst>
          </p:cNvPr>
          <p:cNvSpPr/>
          <p:nvPr/>
        </p:nvSpPr>
        <p:spPr>
          <a:xfrm>
            <a:off x="7327662" y="3609488"/>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9</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196;p91">
            <a:extLst>
              <a:ext uri="{FF2B5EF4-FFF2-40B4-BE49-F238E27FC236}">
                <a16:creationId xmlns:a16="http://schemas.microsoft.com/office/drawing/2014/main" id="{B53F8A42-7837-024D-4F7F-9C3711C47B8C}"/>
              </a:ext>
            </a:extLst>
          </p:cNvPr>
          <p:cNvSpPr/>
          <p:nvPr/>
        </p:nvSpPr>
        <p:spPr>
          <a:xfrm>
            <a:off x="9134934" y="3626037"/>
            <a:ext cx="505138" cy="505138"/>
          </a:xfrm>
          <a:prstGeom prst="ellipse">
            <a:avLst/>
          </a:prstGeom>
          <a:solidFill>
            <a:srgbClr val="62626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5FAF6"/>
              </a:buClr>
              <a:buSzPts val="1800"/>
              <a:buFont typeface="Arial"/>
              <a:buNone/>
              <a:tabLst/>
              <a:defRPr/>
            </a:pPr>
            <a:r>
              <a:rPr kumimoji="0" lang="en-GB" sz="1800" b="1" i="0" u="none" strike="noStrike" kern="0" cap="none" spc="0" normalizeH="0" baseline="0" noProof="0">
                <a:ln>
                  <a:noFill/>
                </a:ln>
                <a:solidFill>
                  <a:srgbClr val="F5FAF6"/>
                </a:solidFill>
                <a:effectLst/>
                <a:uLnTx/>
                <a:uFillTx/>
                <a:latin typeface="Arial"/>
                <a:ea typeface="Arial"/>
                <a:cs typeface="Arial"/>
                <a:sym typeface="Arial"/>
              </a:rPr>
              <a:t>10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48" name="Google Shape;1197;p91">
            <a:extLst>
              <a:ext uri="{FF2B5EF4-FFF2-40B4-BE49-F238E27FC236}">
                <a16:creationId xmlns:a16="http://schemas.microsoft.com/office/drawing/2014/main" id="{BB8AC479-8BA5-306E-4392-AB9C9A2AF96B}"/>
              </a:ext>
            </a:extLst>
          </p:cNvPr>
          <p:cNvGraphicFramePr/>
          <p:nvPr>
            <p:extLst>
              <p:ext uri="{D42A27DB-BD31-4B8C-83A1-F6EECF244321}">
                <p14:modId xmlns:p14="http://schemas.microsoft.com/office/powerpoint/2010/main" val="775714656"/>
              </p:ext>
            </p:extLst>
          </p:nvPr>
        </p:nvGraphicFramePr>
        <p:xfrm>
          <a:off x="1731162" y="2471654"/>
          <a:ext cx="8977157" cy="868690"/>
        </p:xfrm>
        <a:graphic>
          <a:graphicData uri="http://schemas.openxmlformats.org/drawingml/2006/table">
            <a:tbl>
              <a:tblPr>
                <a:noFill/>
              </a:tblPr>
              <a:tblGrid>
                <a:gridCol w="1706627">
                  <a:extLst>
                    <a:ext uri="{9D8B030D-6E8A-4147-A177-3AD203B41FA5}">
                      <a16:colId xmlns:a16="http://schemas.microsoft.com/office/drawing/2014/main" val="20000"/>
                    </a:ext>
                  </a:extLst>
                </a:gridCol>
                <a:gridCol w="1998005">
                  <a:extLst>
                    <a:ext uri="{9D8B030D-6E8A-4147-A177-3AD203B41FA5}">
                      <a16:colId xmlns:a16="http://schemas.microsoft.com/office/drawing/2014/main" val="20001"/>
                    </a:ext>
                  </a:extLst>
                </a:gridCol>
                <a:gridCol w="1681653">
                  <a:extLst>
                    <a:ext uri="{9D8B030D-6E8A-4147-A177-3AD203B41FA5}">
                      <a16:colId xmlns:a16="http://schemas.microsoft.com/office/drawing/2014/main" val="20002"/>
                    </a:ext>
                  </a:extLst>
                </a:gridCol>
                <a:gridCol w="1795436">
                  <a:extLst>
                    <a:ext uri="{9D8B030D-6E8A-4147-A177-3AD203B41FA5}">
                      <a16:colId xmlns:a16="http://schemas.microsoft.com/office/drawing/2014/main" val="20003"/>
                    </a:ext>
                  </a:extLst>
                </a:gridCol>
                <a:gridCol w="1795436">
                  <a:extLst>
                    <a:ext uri="{9D8B030D-6E8A-4147-A177-3AD203B41FA5}">
                      <a16:colId xmlns:a16="http://schemas.microsoft.com/office/drawing/2014/main" val="20004"/>
                    </a:ext>
                  </a:extLst>
                </a:gridCol>
              </a:tblGrid>
              <a:tr h="3708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u="none" strike="noStrike" cap="none">
                          <a:solidFill>
                            <a:schemeClr val="dk1"/>
                          </a:solidFill>
                        </a:rPr>
                        <a:t>Ensure good technical quality</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a:t>Be authentic</a:t>
                      </a:r>
                      <a:endParaRPr sz="17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u="none" strike="noStrike" cap="none">
                          <a:solidFill>
                            <a:schemeClr val="dk1"/>
                          </a:solidFill>
                        </a:rPr>
                        <a:t>Be clear and concise</a:t>
                      </a:r>
                      <a:endParaRPr sz="17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a:t>Prepare a script</a:t>
                      </a:r>
                      <a:endParaRPr sz="17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u="none" strike="noStrike" cap="none">
                          <a:solidFill>
                            <a:schemeClr val="dk1"/>
                          </a:solidFill>
                        </a:rPr>
                        <a:t>Set the scene for your innovation</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9" name="Google Shape;1198;p91">
            <a:extLst>
              <a:ext uri="{FF2B5EF4-FFF2-40B4-BE49-F238E27FC236}">
                <a16:creationId xmlns:a16="http://schemas.microsoft.com/office/drawing/2014/main" id="{FFB0F0A5-8768-A53F-913D-16E603D204CD}"/>
              </a:ext>
            </a:extLst>
          </p:cNvPr>
          <p:cNvGraphicFramePr/>
          <p:nvPr>
            <p:extLst>
              <p:ext uri="{D42A27DB-BD31-4B8C-83A1-F6EECF244321}">
                <p14:modId xmlns:p14="http://schemas.microsoft.com/office/powerpoint/2010/main" val="1032060398"/>
              </p:ext>
            </p:extLst>
          </p:nvPr>
        </p:nvGraphicFramePr>
        <p:xfrm>
          <a:off x="1673288" y="4844619"/>
          <a:ext cx="9035031" cy="868690"/>
        </p:xfrm>
        <a:graphic>
          <a:graphicData uri="http://schemas.openxmlformats.org/drawingml/2006/table">
            <a:tbl>
              <a:tblPr>
                <a:noFill/>
              </a:tblPr>
              <a:tblGrid>
                <a:gridCol w="1807006">
                  <a:extLst>
                    <a:ext uri="{9D8B030D-6E8A-4147-A177-3AD203B41FA5}">
                      <a16:colId xmlns:a16="http://schemas.microsoft.com/office/drawing/2014/main" val="20000"/>
                    </a:ext>
                  </a:extLst>
                </a:gridCol>
                <a:gridCol w="1658545">
                  <a:extLst>
                    <a:ext uri="{9D8B030D-6E8A-4147-A177-3AD203B41FA5}">
                      <a16:colId xmlns:a16="http://schemas.microsoft.com/office/drawing/2014/main" val="20001"/>
                    </a:ext>
                  </a:extLst>
                </a:gridCol>
                <a:gridCol w="1955468">
                  <a:extLst>
                    <a:ext uri="{9D8B030D-6E8A-4147-A177-3AD203B41FA5}">
                      <a16:colId xmlns:a16="http://schemas.microsoft.com/office/drawing/2014/main" val="20002"/>
                    </a:ext>
                  </a:extLst>
                </a:gridCol>
                <a:gridCol w="1807006">
                  <a:extLst>
                    <a:ext uri="{9D8B030D-6E8A-4147-A177-3AD203B41FA5}">
                      <a16:colId xmlns:a16="http://schemas.microsoft.com/office/drawing/2014/main" val="20003"/>
                    </a:ext>
                  </a:extLst>
                </a:gridCol>
                <a:gridCol w="1807006">
                  <a:extLst>
                    <a:ext uri="{9D8B030D-6E8A-4147-A177-3AD203B41FA5}">
                      <a16:colId xmlns:a16="http://schemas.microsoft.com/office/drawing/2014/main" val="20004"/>
                    </a:ext>
                  </a:extLst>
                </a:gridCol>
              </a:tblGrid>
              <a:tr h="3708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u="none" strike="noStrike" cap="none">
                          <a:solidFill>
                            <a:schemeClr val="dk1"/>
                          </a:solidFill>
                        </a:rPr>
                        <a:t>Be engaging </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a:t>Evidence and credibility</a:t>
                      </a:r>
                      <a:endParaRPr sz="17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a:t>Keep it formal but be yourself </a:t>
                      </a:r>
                      <a:endParaRPr sz="17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u="none" strike="noStrike" cap="none">
                          <a:solidFill>
                            <a:schemeClr val="dk1"/>
                          </a:solidFill>
                        </a:rPr>
                        <a:t>Practise and get advice and feedback</a:t>
                      </a:r>
                      <a:endParaRPr sz="17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GB" sz="1700" b="1"/>
                        <a:t>Time yourself – you only have 3 minutes!</a:t>
                      </a: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0" name="Google Shape;1199;p91">
            <a:extLst>
              <a:ext uri="{FF2B5EF4-FFF2-40B4-BE49-F238E27FC236}">
                <a16:creationId xmlns:a16="http://schemas.microsoft.com/office/drawing/2014/main" id="{A244B23C-DF7A-6FE3-7956-2FC00C87140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539749" y="3938184"/>
            <a:ext cx="538219" cy="623201"/>
          </a:xfrm>
          <a:prstGeom prst="rect">
            <a:avLst/>
          </a:prstGeom>
          <a:noFill/>
          <a:ln>
            <a:noFill/>
          </a:ln>
        </p:spPr>
      </p:pic>
      <p:pic>
        <p:nvPicPr>
          <p:cNvPr id="51" name="Google Shape;1200;p91">
            <a:extLst>
              <a:ext uri="{FF2B5EF4-FFF2-40B4-BE49-F238E27FC236}">
                <a16:creationId xmlns:a16="http://schemas.microsoft.com/office/drawing/2014/main" id="{6B5182B4-7BD5-2616-244F-C1D56E440579}"/>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974745" y="4013165"/>
            <a:ext cx="502810" cy="446155"/>
          </a:xfrm>
          <a:prstGeom prst="rect">
            <a:avLst/>
          </a:prstGeom>
          <a:noFill/>
          <a:ln>
            <a:noFill/>
          </a:ln>
        </p:spPr>
      </p:pic>
      <p:pic>
        <p:nvPicPr>
          <p:cNvPr id="52" name="Google Shape;1201;p91" descr="Magnifying glass outline">
            <a:extLst>
              <a:ext uri="{FF2B5EF4-FFF2-40B4-BE49-F238E27FC236}">
                <a16:creationId xmlns:a16="http://schemas.microsoft.com/office/drawing/2014/main" id="{34538800-098D-2242-5A7A-E077DD180B08}"/>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207145" y="1642499"/>
            <a:ext cx="502167" cy="502167"/>
          </a:xfrm>
          <a:prstGeom prst="rect">
            <a:avLst/>
          </a:prstGeom>
          <a:noFill/>
          <a:ln>
            <a:noFill/>
          </a:ln>
        </p:spPr>
      </p:pic>
      <p:pic>
        <p:nvPicPr>
          <p:cNvPr id="53" name="Google Shape;1202;p91">
            <a:extLst>
              <a:ext uri="{FF2B5EF4-FFF2-40B4-BE49-F238E27FC236}">
                <a16:creationId xmlns:a16="http://schemas.microsoft.com/office/drawing/2014/main" id="{9B2DF3C9-4B99-33B5-83CA-741B3D12150C}"/>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2391493" y="1699898"/>
            <a:ext cx="488647" cy="403665"/>
          </a:xfrm>
          <a:prstGeom prst="rect">
            <a:avLst/>
          </a:prstGeom>
          <a:noFill/>
          <a:ln>
            <a:noFill/>
          </a:ln>
        </p:spPr>
      </p:pic>
      <p:pic>
        <p:nvPicPr>
          <p:cNvPr id="54" name="Google Shape;1203;p91">
            <a:extLst>
              <a:ext uri="{FF2B5EF4-FFF2-40B4-BE49-F238E27FC236}">
                <a16:creationId xmlns:a16="http://schemas.microsoft.com/office/drawing/2014/main" id="{FE258543-9B36-7023-7EBA-35E7725780EE}"/>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5907468" y="1605631"/>
            <a:ext cx="637365" cy="509892"/>
          </a:xfrm>
          <a:prstGeom prst="rect">
            <a:avLst/>
          </a:prstGeom>
          <a:noFill/>
          <a:ln>
            <a:noFill/>
          </a:ln>
        </p:spPr>
      </p:pic>
      <p:cxnSp>
        <p:nvCxnSpPr>
          <p:cNvPr id="55" name="Google Shape;1204;p91">
            <a:extLst>
              <a:ext uri="{FF2B5EF4-FFF2-40B4-BE49-F238E27FC236}">
                <a16:creationId xmlns:a16="http://schemas.microsoft.com/office/drawing/2014/main" id="{B04DBC15-CC1A-65F5-A866-01F2C15BD36D}"/>
              </a:ext>
            </a:extLst>
          </p:cNvPr>
          <p:cNvCxnSpPr>
            <a:cxnSpLocks/>
            <a:endCxn id="32" idx="2"/>
          </p:cNvCxnSpPr>
          <p:nvPr/>
        </p:nvCxnSpPr>
        <p:spPr>
          <a:xfrm rot="10800000" flipV="1">
            <a:off x="2074917" y="3457267"/>
            <a:ext cx="8633402" cy="797281"/>
          </a:xfrm>
          <a:prstGeom prst="bentConnector3">
            <a:avLst>
              <a:gd name="adj1" fmla="val 102648"/>
            </a:avLst>
          </a:prstGeom>
          <a:noFill/>
          <a:ln w="19050" cap="rnd" cmpd="sng">
            <a:solidFill>
              <a:srgbClr val="000000"/>
            </a:solidFill>
            <a:prstDash val="solid"/>
            <a:round/>
            <a:headEnd type="none" w="sm" len="sm"/>
            <a:tailEnd type="none" w="sm" len="sm"/>
          </a:ln>
        </p:spPr>
      </p:cxnSp>
      <p:pic>
        <p:nvPicPr>
          <p:cNvPr id="56" name="Google Shape;1205;p91">
            <a:extLst>
              <a:ext uri="{FF2B5EF4-FFF2-40B4-BE49-F238E27FC236}">
                <a16:creationId xmlns:a16="http://schemas.microsoft.com/office/drawing/2014/main" id="{F437B890-124B-D99D-0BDE-46768E3A9495}"/>
              </a:ext>
            </a:extLst>
          </p:cNvPr>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9409521" y="1707717"/>
            <a:ext cx="885795" cy="438819"/>
          </a:xfrm>
          <a:prstGeom prst="rect">
            <a:avLst/>
          </a:prstGeom>
          <a:noFill/>
          <a:ln>
            <a:noFill/>
          </a:ln>
        </p:spPr>
      </p:pic>
      <p:pic>
        <p:nvPicPr>
          <p:cNvPr id="57" name="Google Shape;1206;p91">
            <a:extLst>
              <a:ext uri="{FF2B5EF4-FFF2-40B4-BE49-F238E27FC236}">
                <a16:creationId xmlns:a16="http://schemas.microsoft.com/office/drawing/2014/main" id="{1CA82E93-468F-CE12-54F0-6D0576BA6EDF}"/>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4137025" y="4030137"/>
            <a:ext cx="599995" cy="576918"/>
          </a:xfrm>
          <a:prstGeom prst="rect">
            <a:avLst/>
          </a:prstGeom>
          <a:noFill/>
          <a:ln>
            <a:noFill/>
          </a:ln>
        </p:spPr>
      </p:pic>
      <p:pic>
        <p:nvPicPr>
          <p:cNvPr id="59" name="Google Shape;1208;p91">
            <a:extLst>
              <a:ext uri="{FF2B5EF4-FFF2-40B4-BE49-F238E27FC236}">
                <a16:creationId xmlns:a16="http://schemas.microsoft.com/office/drawing/2014/main" id="{F58E9A41-4D77-B627-2FF7-CF4B220430A3}"/>
              </a:ext>
            </a:extLst>
          </p:cNvPr>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7738817" y="4004819"/>
            <a:ext cx="602122" cy="553482"/>
          </a:xfrm>
          <a:prstGeom prst="rect">
            <a:avLst/>
          </a:prstGeom>
          <a:noFill/>
          <a:ln>
            <a:noFill/>
          </a:ln>
        </p:spPr>
      </p:pic>
      <p:pic>
        <p:nvPicPr>
          <p:cNvPr id="60" name="Google Shape;1209;p91">
            <a:extLst>
              <a:ext uri="{FF2B5EF4-FFF2-40B4-BE49-F238E27FC236}">
                <a16:creationId xmlns:a16="http://schemas.microsoft.com/office/drawing/2014/main" id="{2646BBE6-5AE0-7B28-0979-2BE12BF9DF50}"/>
              </a:ext>
            </a:extLst>
          </p:cNvPr>
          <p:cNvPicPr preferRelativeResize="0"/>
          <p:nvPr/>
        </p:nvPicPr>
        <p:blipFill rotWithShape="1">
          <a:blip r:embed="rId11" cstate="print">
            <a:alphaModFix/>
            <a:extLst>
              <a:ext uri="{28A0092B-C50C-407E-A947-70E740481C1C}">
                <a14:useLocalDpi xmlns:a14="http://schemas.microsoft.com/office/drawing/2010/main"/>
              </a:ext>
            </a:extLst>
          </a:blip>
          <a:srcRect/>
          <a:stretch/>
        </p:blipFill>
        <p:spPr>
          <a:xfrm>
            <a:off x="2322023" y="3977843"/>
            <a:ext cx="631672" cy="676790"/>
          </a:xfrm>
          <a:prstGeom prst="rect">
            <a:avLst/>
          </a:prstGeom>
          <a:noFill/>
          <a:ln>
            <a:noFill/>
          </a:ln>
        </p:spPr>
      </p:pic>
      <p:sp>
        <p:nvSpPr>
          <p:cNvPr id="4" name="Rectangle 3">
            <a:extLst>
              <a:ext uri="{FF2B5EF4-FFF2-40B4-BE49-F238E27FC236}">
                <a16:creationId xmlns:a16="http://schemas.microsoft.com/office/drawing/2014/main" id="{C88031C6-6923-079F-5076-1F00ED2F8EAF}"/>
              </a:ext>
              <a:ext uri="{C183D7F6-B498-43B3-948B-1728B52AA6E4}">
                <adec:decorative xmlns:adec="http://schemas.microsoft.com/office/drawing/2017/decorative" val="1"/>
              </a:ext>
            </a:extLst>
          </p:cNvPr>
          <p:cNvSpPr/>
          <p:nvPr/>
        </p:nvSpPr>
        <p:spPr>
          <a:xfrm>
            <a:off x="6602967" y="6603918"/>
            <a:ext cx="5589033" cy="254082"/>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 name="Google Shape;1207;p91">
            <a:extLst>
              <a:ext uri="{FF2B5EF4-FFF2-40B4-BE49-F238E27FC236}">
                <a16:creationId xmlns:a16="http://schemas.microsoft.com/office/drawing/2014/main" id="{F05EA12D-B236-3508-A88B-AE515BAEF083}"/>
              </a:ext>
            </a:extLst>
          </p:cNvPr>
          <p:cNvPicPr preferRelativeResize="0"/>
          <p:nvPr/>
        </p:nvPicPr>
        <p:blipFill rotWithShape="1">
          <a:blip r:embed="rId12" cstate="print">
            <a:alphaModFix/>
            <a:extLst>
              <a:ext uri="{28A0092B-C50C-407E-A947-70E740481C1C}">
                <a14:useLocalDpi xmlns:a14="http://schemas.microsoft.com/office/drawing/2010/main"/>
              </a:ext>
            </a:extLst>
          </a:blip>
          <a:srcRect/>
          <a:stretch/>
        </p:blipFill>
        <p:spPr>
          <a:xfrm>
            <a:off x="7690938" y="1589833"/>
            <a:ext cx="600763" cy="710762"/>
          </a:xfrm>
          <a:prstGeom prst="rect">
            <a:avLst/>
          </a:prstGeom>
          <a:noFill/>
          <a:ln>
            <a:noFill/>
          </a:ln>
        </p:spPr>
      </p:pic>
      <p:sp>
        <p:nvSpPr>
          <p:cNvPr id="3" name="Rectangle 2">
            <a:extLst>
              <a:ext uri="{FF2B5EF4-FFF2-40B4-BE49-F238E27FC236}">
                <a16:creationId xmlns:a16="http://schemas.microsoft.com/office/drawing/2014/main" id="{0965EE0E-670E-377C-F1E5-C62564460EFD}"/>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descr="A white rectangular object with a black border&#10;&#10;Description automatically generated">
            <a:extLst>
              <a:ext uri="{FF2B5EF4-FFF2-40B4-BE49-F238E27FC236}">
                <a16:creationId xmlns:a16="http://schemas.microsoft.com/office/drawing/2014/main" id="{21091BA0-7DED-0A41-0B02-6A573705870D}"/>
              </a:ext>
            </a:extLst>
          </p:cNvPr>
          <p:cNvPicPr>
            <a:picLocks noChangeAspect="1"/>
          </p:cNvPicPr>
          <p:nvPr/>
        </p:nvPicPr>
        <p:blipFill rotWithShape="1">
          <a:blip r:embed="rId13"/>
          <a:srcRect l="301" t="12644" r="10833" b="10578"/>
          <a:stretch/>
        </p:blipFill>
        <p:spPr>
          <a:xfrm>
            <a:off x="474843" y="5781508"/>
            <a:ext cx="2042765" cy="731310"/>
          </a:xfrm>
          <a:prstGeom prst="rect">
            <a:avLst/>
          </a:prstGeom>
        </p:spPr>
      </p:pic>
      <p:grpSp>
        <p:nvGrpSpPr>
          <p:cNvPr id="5" name="Group 4">
            <a:extLst>
              <a:ext uri="{FF2B5EF4-FFF2-40B4-BE49-F238E27FC236}">
                <a16:creationId xmlns:a16="http://schemas.microsoft.com/office/drawing/2014/main" id="{A58A0F7B-258A-34A9-EBC0-CD776CC125C8}"/>
              </a:ext>
            </a:extLst>
          </p:cNvPr>
          <p:cNvGrpSpPr>
            <a:grpSpLocks noChangeAspect="1"/>
          </p:cNvGrpSpPr>
          <p:nvPr/>
        </p:nvGrpSpPr>
        <p:grpSpPr>
          <a:xfrm>
            <a:off x="350042" y="6156957"/>
            <a:ext cx="3466491" cy="521563"/>
            <a:chOff x="469811" y="6167429"/>
            <a:chExt cx="3807322" cy="646561"/>
          </a:xfrm>
        </p:grpSpPr>
        <p:pic>
          <p:nvPicPr>
            <p:cNvPr id="11" name="Picture 10" descr="Shape&#10;&#10;Description automatically generated">
              <a:extLst>
                <a:ext uri="{FF2B5EF4-FFF2-40B4-BE49-F238E27FC236}">
                  <a16:creationId xmlns:a16="http://schemas.microsoft.com/office/drawing/2014/main" id="{2488787A-15F3-4899-AAB1-26F549588421}"/>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12" name="Picture 11" descr="White text on a black background&#10;&#10;Description automatically generated">
              <a:extLst>
                <a:ext uri="{FF2B5EF4-FFF2-40B4-BE49-F238E27FC236}">
                  <a16:creationId xmlns:a16="http://schemas.microsoft.com/office/drawing/2014/main" id="{BBE43F76-2742-1165-C8E4-45335CD28597}"/>
                </a:ext>
              </a:extLst>
            </p:cNvPr>
            <p:cNvPicPr>
              <a:picLocks noChangeAspect="1"/>
            </p:cNvPicPr>
            <p:nvPr userDrawn="1"/>
          </p:nvPicPr>
          <p:blipFill>
            <a:blip r:embed="rId15" cstate="print">
              <a:duotone>
                <a:prstClr val="black"/>
                <a:srgbClr val="002060">
                  <a:tint val="45000"/>
                  <a:satMod val="400000"/>
                </a:srgbClr>
              </a:duotone>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cxnSp>
        <p:nvCxnSpPr>
          <p:cNvPr id="29" name="Connector: Elbow 28">
            <a:extLst>
              <a:ext uri="{FF2B5EF4-FFF2-40B4-BE49-F238E27FC236}">
                <a16:creationId xmlns:a16="http://schemas.microsoft.com/office/drawing/2014/main" id="{FE6EBA03-C67D-E5E1-547B-74D678751BEE}"/>
              </a:ext>
            </a:extLst>
          </p:cNvPr>
          <p:cNvCxnSpPr>
            <a:cxnSpLocks/>
            <a:stCxn id="31" idx="6"/>
          </p:cNvCxnSpPr>
          <p:nvPr/>
        </p:nvCxnSpPr>
        <p:spPr>
          <a:xfrm>
            <a:off x="10381655" y="1896668"/>
            <a:ext cx="326664" cy="1544269"/>
          </a:xfrm>
          <a:prstGeom prst="bentConnector2">
            <a:avLst/>
          </a:prstGeom>
          <a:noFill/>
          <a:ln w="19050" cap="rnd" cmpd="sng">
            <a:solidFill>
              <a:srgbClr val="000000"/>
            </a:solidFill>
            <a:prstDash val="solid"/>
            <a:round/>
            <a:headEnd type="none" w="sm" len="sm"/>
            <a:tailEnd type="none" w="sm" len="sm"/>
          </a:ln>
        </p:spPr>
      </p:cxnSp>
    </p:spTree>
    <p:extLst>
      <p:ext uri="{BB962C8B-B14F-4D97-AF65-F5344CB8AC3E}">
        <p14:creationId xmlns:p14="http://schemas.microsoft.com/office/powerpoint/2010/main" val="271444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EFA3EE-E2E1-4D0B-AC61-697BDC21A15C}"/>
              </a:ext>
            </a:extLst>
          </p:cNvPr>
          <p:cNvSpPr txBox="1">
            <a:spLocks/>
          </p:cNvSpPr>
          <p:nvPr/>
        </p:nvSpPr>
        <p:spPr>
          <a:xfrm>
            <a:off x="556331" y="442990"/>
            <a:ext cx="11276106" cy="51378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000" b="0" i="0" kern="1200">
                <a:solidFill>
                  <a:srgbClr val="5F2167"/>
                </a:solidFill>
                <a:latin typeface="Rockwell Nova Light" charset="0"/>
                <a:ea typeface="Rockwell Nova Light" charset="0"/>
                <a:cs typeface="Rockwell Nova Light" charset="0"/>
              </a:defRPr>
            </a:lvl1pPr>
          </a:lstStyle>
          <a:p>
            <a:pPr algn="l"/>
            <a:r>
              <a:rPr lang="en-US" sz="4000" b="1">
                <a:solidFill>
                  <a:srgbClr val="2E2D62"/>
                </a:solidFill>
                <a:latin typeface="Arial"/>
                <a:cs typeface="Arial"/>
              </a:rPr>
              <a:t>Applicant Support Sessions </a:t>
            </a:r>
            <a:endParaRPr lang="en-US" sz="4000" b="1">
              <a:solidFill>
                <a:srgbClr val="2E2D62"/>
              </a:solidFill>
              <a:latin typeface="Arial" panose="020B0604020202020204" pitchFamily="34" charset="0"/>
              <a:cs typeface="Arial" panose="020B0604020202020204" pitchFamily="34" charset="0"/>
            </a:endParaRPr>
          </a:p>
        </p:txBody>
      </p:sp>
      <p:graphicFrame>
        <p:nvGraphicFramePr>
          <p:cNvPr id="4" name="Table 9">
            <a:extLst>
              <a:ext uri="{FF2B5EF4-FFF2-40B4-BE49-F238E27FC236}">
                <a16:creationId xmlns:a16="http://schemas.microsoft.com/office/drawing/2014/main" id="{C76215E8-028B-40BC-92A5-E50FE6258233}"/>
              </a:ext>
            </a:extLst>
          </p:cNvPr>
          <p:cNvGraphicFramePr>
            <a:graphicFrameLocks/>
          </p:cNvGraphicFramePr>
          <p:nvPr>
            <p:extLst>
              <p:ext uri="{D42A27DB-BD31-4B8C-83A1-F6EECF244321}">
                <p14:modId xmlns:p14="http://schemas.microsoft.com/office/powerpoint/2010/main" val="4289040078"/>
              </p:ext>
            </p:extLst>
          </p:nvPr>
        </p:nvGraphicFramePr>
        <p:xfrm>
          <a:off x="556331" y="1212228"/>
          <a:ext cx="11200259" cy="3572804"/>
        </p:xfrm>
        <a:graphic>
          <a:graphicData uri="http://schemas.openxmlformats.org/drawingml/2006/table">
            <a:tbl>
              <a:tblPr firstRow="1" bandRow="1">
                <a:tableStyleId>{5C22544A-7EE6-4342-B048-85BDC9FD1C3A}</a:tableStyleId>
              </a:tblPr>
              <a:tblGrid>
                <a:gridCol w="414618">
                  <a:extLst>
                    <a:ext uri="{9D8B030D-6E8A-4147-A177-3AD203B41FA5}">
                      <a16:colId xmlns:a16="http://schemas.microsoft.com/office/drawing/2014/main" val="3271829694"/>
                    </a:ext>
                  </a:extLst>
                </a:gridCol>
                <a:gridCol w="5395414">
                  <a:extLst>
                    <a:ext uri="{9D8B030D-6E8A-4147-A177-3AD203B41FA5}">
                      <a16:colId xmlns:a16="http://schemas.microsoft.com/office/drawing/2014/main" val="286993808"/>
                    </a:ext>
                  </a:extLst>
                </a:gridCol>
                <a:gridCol w="2681497">
                  <a:extLst>
                    <a:ext uri="{9D8B030D-6E8A-4147-A177-3AD203B41FA5}">
                      <a16:colId xmlns:a16="http://schemas.microsoft.com/office/drawing/2014/main" val="2291044220"/>
                    </a:ext>
                  </a:extLst>
                </a:gridCol>
                <a:gridCol w="2708730">
                  <a:extLst>
                    <a:ext uri="{9D8B030D-6E8A-4147-A177-3AD203B41FA5}">
                      <a16:colId xmlns:a16="http://schemas.microsoft.com/office/drawing/2014/main" val="2583601041"/>
                    </a:ext>
                  </a:extLst>
                </a:gridCol>
              </a:tblGrid>
              <a:tr h="346690">
                <a:tc>
                  <a:txBody>
                    <a:bodyPr/>
                    <a:lstStyle/>
                    <a:p>
                      <a:pPr algn="ctr"/>
                      <a:r>
                        <a:rPr lang="en-GB" b="1"/>
                        <a:t>#</a:t>
                      </a:r>
                    </a:p>
                  </a:txBody>
                  <a:tcPr anchor="ctr"/>
                </a:tc>
                <a:tc>
                  <a:txBody>
                    <a:bodyPr/>
                    <a:lstStyle/>
                    <a:p>
                      <a:r>
                        <a:rPr lang="en-GB"/>
                        <a:t>Support Sessions</a:t>
                      </a:r>
                    </a:p>
                  </a:txBody>
                  <a:tcPr anchor="ctr"/>
                </a:tc>
                <a:tc>
                  <a:txBody>
                    <a:bodyPr/>
                    <a:lstStyle/>
                    <a:p>
                      <a:pPr algn="l" fontAlgn="ctr">
                        <a:lnSpc>
                          <a:spcPct val="100000"/>
                        </a:lnSpc>
                        <a:spcBef>
                          <a:spcPts val="0"/>
                        </a:spcBef>
                        <a:spcAft>
                          <a:spcPts val="0"/>
                        </a:spcAft>
                      </a:pPr>
                      <a:r>
                        <a:rPr lang="en-GB" sz="1800" u="none" strike="noStrike">
                          <a:solidFill>
                            <a:schemeClr val="bg1"/>
                          </a:solidFill>
                          <a:effectLst/>
                        </a:rPr>
                        <a:t>Date</a:t>
                      </a:r>
                      <a:endParaRPr lang="en-GB" sz="1800" b="0" i="0" u="none" strike="noStrike">
                        <a:solidFill>
                          <a:schemeClr val="bg1"/>
                        </a:solidFill>
                        <a:effectLst/>
                        <a:latin typeface="Arial" panose="020B0604020202020204" pitchFamily="34" charset="0"/>
                      </a:endParaRPr>
                    </a:p>
                  </a:txBody>
                  <a:tcPr marL="73882" marR="73882" marT="36941" marB="36941" anchor="ctr"/>
                </a:tc>
                <a:tc>
                  <a:txBody>
                    <a:bodyPr/>
                    <a:lstStyle/>
                    <a:p>
                      <a:pPr algn="l" fontAlgn="ctr">
                        <a:lnSpc>
                          <a:spcPct val="100000"/>
                        </a:lnSpc>
                        <a:spcBef>
                          <a:spcPts val="0"/>
                        </a:spcBef>
                        <a:spcAft>
                          <a:spcPts val="0"/>
                        </a:spcAft>
                      </a:pPr>
                      <a:r>
                        <a:rPr lang="en-GB" sz="1800" b="0" i="0" u="none" strike="noStrike">
                          <a:solidFill>
                            <a:schemeClr val="bg1"/>
                          </a:solidFill>
                          <a:effectLst/>
                          <a:latin typeface="Arial"/>
                        </a:rPr>
                        <a:t>Time</a:t>
                      </a:r>
                    </a:p>
                  </a:txBody>
                  <a:tcPr marL="73882" marR="73882" marT="36941" marB="36941" anchor="ctr"/>
                </a:tc>
                <a:extLst>
                  <a:ext uri="{0D108BD9-81ED-4DB2-BD59-A6C34878D82A}">
                    <a16:rowId xmlns:a16="http://schemas.microsoft.com/office/drawing/2014/main" val="1211601711"/>
                  </a:ext>
                </a:extLst>
              </a:tr>
              <a:tr h="8017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u="none">
                          <a:solidFill>
                            <a:schemeClr val="tx1"/>
                          </a:solidFill>
                          <a:effectLst/>
                          <a:latin typeface="+mn-lt"/>
                        </a:rPr>
                        <a:t>1</a:t>
                      </a:r>
                    </a:p>
                  </a:txBody>
                  <a:tcPr marL="101764" marR="101764" marT="34285" marB="3428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a:solidFill>
                            <a:schemeClr val="bg1">
                              <a:lumMod val="75000"/>
                            </a:schemeClr>
                          </a:solidFill>
                          <a:effectLst/>
                          <a:latin typeface="+mn-lt"/>
                        </a:rPr>
                        <a:t>Grant Writing Workshop​</a:t>
                      </a:r>
                      <a:endParaRPr lang="en-GB" sz="1800" b="0" i="0" u="none">
                        <a:solidFill>
                          <a:schemeClr val="bg1">
                            <a:lumMod val="75000"/>
                          </a:schemeClr>
                        </a:solidFill>
                        <a:effectLst/>
                        <a:latin typeface="+mn-lt"/>
                      </a:endParaRPr>
                    </a:p>
                  </a:txBody>
                  <a:tcPr marL="101764" marR="101764" marT="34285" marB="3428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a:solidFill>
                            <a:schemeClr val="bg1">
                              <a:lumMod val="75000"/>
                            </a:schemeClr>
                          </a:solidFill>
                          <a:latin typeface="+mn-lt"/>
                          <a:cs typeface="Arial"/>
                        </a:rPr>
                        <a:t>Friday 31 May</a:t>
                      </a:r>
                    </a:p>
                  </a:txBody>
                  <a:tcPr marL="101764" marR="101764" marT="34285" marB="34285" anchor="ctr"/>
                </a:tc>
                <a:tc>
                  <a:txBody>
                    <a:bodyPr/>
                    <a:lstStyle/>
                    <a:p>
                      <a:pPr marL="0" marR="0" lvl="0" indent="0" algn="l">
                        <a:lnSpc>
                          <a:spcPct val="100000"/>
                        </a:lnSpc>
                        <a:spcBef>
                          <a:spcPts val="0"/>
                        </a:spcBef>
                        <a:spcAft>
                          <a:spcPts val="0"/>
                        </a:spcAft>
                        <a:buNone/>
                      </a:pPr>
                      <a:r>
                        <a:rPr lang="en-GB" sz="1800" b="0" i="0" u="none" strike="noStrike" noProof="0">
                          <a:solidFill>
                            <a:schemeClr val="bg1">
                              <a:lumMod val="75000"/>
                            </a:schemeClr>
                          </a:solidFill>
                        </a:rPr>
                        <a:t>11am to 1pm</a:t>
                      </a:r>
                      <a:endParaRPr lang="en-US">
                        <a:solidFill>
                          <a:schemeClr val="bg1">
                            <a:lumMod val="75000"/>
                          </a:schemeClr>
                        </a:solidFill>
                      </a:endParaRPr>
                    </a:p>
                  </a:txBody>
                  <a:tcPr marL="101764" marR="101764" marT="34285" marB="34285" anchor="ctr"/>
                </a:tc>
                <a:extLst>
                  <a:ext uri="{0D108BD9-81ED-4DB2-BD59-A6C34878D82A}">
                    <a16:rowId xmlns:a16="http://schemas.microsoft.com/office/drawing/2014/main" val="1894478046"/>
                  </a:ext>
                </a:extLst>
              </a:tr>
              <a:tr h="801761">
                <a:tc>
                  <a:txBody>
                    <a:bodyPr/>
                    <a:lstStyle/>
                    <a:p>
                      <a:pPr algn="ctr">
                        <a:spcBef>
                          <a:spcPts val="0"/>
                        </a:spcBef>
                        <a:spcAft>
                          <a:spcPts val="0"/>
                        </a:spcAft>
                      </a:pPr>
                      <a:r>
                        <a:rPr lang="en-GB" sz="1800" b="1" i="0" u="none">
                          <a:solidFill>
                            <a:schemeClr val="tx1"/>
                          </a:solidFill>
                          <a:latin typeface="+mn-lt"/>
                          <a:cs typeface="Arial"/>
                        </a:rPr>
                        <a:t>2</a:t>
                      </a:r>
                    </a:p>
                  </a:txBody>
                  <a:tcPr marL="101764" marR="101764" marT="34285" marB="34285" anchor="ctr"/>
                </a:tc>
                <a:tc>
                  <a:txBody>
                    <a:bodyPr/>
                    <a:lstStyle/>
                    <a:p>
                      <a:pPr algn="l" rtl="0" fontAlgn="base"/>
                      <a:r>
                        <a:rPr lang="en-GB" sz="1800" b="0" i="0" u="none" strike="noStrike">
                          <a:solidFill>
                            <a:schemeClr val="bg1">
                              <a:lumMod val="75000"/>
                            </a:schemeClr>
                          </a:solidFill>
                          <a:effectLst/>
                          <a:latin typeface="+mn-lt"/>
                        </a:rPr>
                        <a:t>How to make an effective video submission  </a:t>
                      </a:r>
                    </a:p>
                  </a:txBody>
                  <a:tcPr marL="101764" marR="101764" marT="34285" marB="34285" anchor="ctr"/>
                </a:tc>
                <a:tc>
                  <a:txBody>
                    <a:bodyPr/>
                    <a:lstStyle/>
                    <a:p>
                      <a:pPr algn="l" rtl="0" fontAlgn="base"/>
                      <a:r>
                        <a:rPr lang="en-GB" sz="1800" b="0" i="0" u="none">
                          <a:solidFill>
                            <a:schemeClr val="bg1">
                              <a:lumMod val="75000"/>
                            </a:schemeClr>
                          </a:solidFill>
                          <a:effectLst/>
                          <a:latin typeface="+mn-lt"/>
                        </a:rPr>
                        <a:t>Wednesday 12 June​</a:t>
                      </a:r>
                    </a:p>
                  </a:txBody>
                  <a:tcPr marL="58670" marR="58670" marT="29335" marB="29335" anchor="ctr"/>
                </a:tc>
                <a:tc>
                  <a:txBody>
                    <a:bodyPr/>
                    <a:lstStyle/>
                    <a:p>
                      <a:pPr marL="0" indent="0" algn="l" rtl="0" fontAlgn="base">
                        <a:tabLst>
                          <a:tab pos="0" algn="l"/>
                        </a:tabLst>
                      </a:pPr>
                      <a:r>
                        <a:rPr lang="en-GB" sz="1800" b="0" i="0" u="none">
                          <a:solidFill>
                            <a:schemeClr val="bg1">
                              <a:lumMod val="75000"/>
                            </a:schemeClr>
                          </a:solidFill>
                          <a:effectLst/>
                          <a:latin typeface="+mn-lt"/>
                        </a:rPr>
                        <a:t>​1</a:t>
                      </a:r>
                      <a:r>
                        <a:rPr lang="en-GB" sz="1800" b="0" i="0" u="none" strike="noStrike" noProof="0">
                          <a:solidFill>
                            <a:schemeClr val="bg1">
                              <a:lumMod val="75000"/>
                            </a:schemeClr>
                          </a:solidFill>
                          <a:effectLst/>
                        </a:rPr>
                        <a:t>0am to 11am</a:t>
                      </a:r>
                      <a:endParaRPr lang="en-GB" sz="1800" b="0" i="0" u="none">
                        <a:solidFill>
                          <a:schemeClr val="bg1">
                            <a:lumMod val="75000"/>
                          </a:schemeClr>
                        </a:solidFill>
                        <a:effectLst/>
                        <a:latin typeface="+mn-lt"/>
                      </a:endParaRPr>
                    </a:p>
                  </a:txBody>
                  <a:tcPr marL="58670" marR="58670" marT="29335" marB="29335" anchor="ctr"/>
                </a:tc>
                <a:extLst>
                  <a:ext uri="{0D108BD9-81ED-4DB2-BD59-A6C34878D82A}">
                    <a16:rowId xmlns:a16="http://schemas.microsoft.com/office/drawing/2014/main" val="966905997"/>
                  </a:ext>
                </a:extLst>
              </a:tr>
              <a:tr h="801761">
                <a:tc>
                  <a:txBody>
                    <a:bodyPr/>
                    <a:lstStyle/>
                    <a:p>
                      <a:pPr algn="ctr"/>
                      <a:r>
                        <a:rPr lang="en-GB" sz="1800" b="1" i="0" u="none">
                          <a:solidFill>
                            <a:schemeClr val="tx1"/>
                          </a:solidFill>
                          <a:latin typeface="+mn-lt"/>
                          <a:cs typeface="Arial"/>
                        </a:rPr>
                        <a:t>3</a:t>
                      </a:r>
                    </a:p>
                  </a:txBody>
                  <a:tcPr marL="101764" marR="101764" marT="34285" marB="34285" anchor="ctr"/>
                </a:tc>
                <a:tc>
                  <a:txBody>
                    <a:bodyPr/>
                    <a:lstStyle/>
                    <a:p>
                      <a:pPr lvl="0" algn="l">
                        <a:buNone/>
                      </a:pPr>
                      <a:r>
                        <a:rPr lang="en-GB" sz="1800" b="0" i="0" u="none" strike="noStrike" kern="1200" noProof="0">
                          <a:solidFill>
                            <a:schemeClr val="tx1"/>
                          </a:solidFill>
                          <a:effectLst/>
                          <a:latin typeface="+mn-lt"/>
                          <a:ea typeface="+mn-ea"/>
                          <a:cs typeface="+mn-cs"/>
                        </a:rPr>
                        <a:t>Project Planning and Risk Management Workshop</a:t>
                      </a:r>
                      <a:endParaRPr lang="en-US" sz="1800" b="0" i="0" u="none" strike="noStrike" kern="1200">
                        <a:solidFill>
                          <a:schemeClr val="tx1"/>
                        </a:solidFill>
                        <a:effectLst/>
                        <a:latin typeface="+mn-lt"/>
                        <a:ea typeface="+mn-ea"/>
                        <a:cs typeface="+mn-cs"/>
                      </a:endParaRPr>
                    </a:p>
                  </a:txBody>
                  <a:tcPr marL="101764" marR="101764" marT="34285" marB="34285" anchor="ctr"/>
                </a:tc>
                <a:tc>
                  <a:txBody>
                    <a:bodyPr/>
                    <a:lstStyle/>
                    <a:p>
                      <a:pPr marL="0" indent="0" algn="l" rtl="0" fontAlgn="base"/>
                      <a:r>
                        <a:rPr lang="en-GB" sz="1800" b="0" i="0" u="none">
                          <a:solidFill>
                            <a:schemeClr val="tx1"/>
                          </a:solidFill>
                          <a:effectLst/>
                          <a:latin typeface="+mn-lt"/>
                        </a:rPr>
                        <a:t>Friday 28 June</a:t>
                      </a:r>
                    </a:p>
                  </a:txBody>
                  <a:tcPr marL="58670" marR="58670" marT="29335" marB="29335" anchor="ctr"/>
                </a:tc>
                <a:tc>
                  <a:txBody>
                    <a:bodyPr/>
                    <a:lstStyle/>
                    <a:p>
                      <a:pPr marL="0" lvl="0" indent="0" algn="l">
                        <a:buNone/>
                      </a:pPr>
                      <a:r>
                        <a:rPr lang="en-US" sz="1800" b="0" i="0" u="none" strike="noStrike" noProof="0">
                          <a:solidFill>
                            <a:schemeClr val="tx1"/>
                          </a:solidFill>
                          <a:effectLst/>
                        </a:rPr>
                        <a:t>11am to 1pm</a:t>
                      </a:r>
                      <a:endParaRPr lang="en-US" sz="1800" b="0" i="0" u="none">
                        <a:solidFill>
                          <a:schemeClr val="tx1"/>
                        </a:solidFill>
                        <a:effectLst/>
                        <a:latin typeface="+mn-lt"/>
                      </a:endParaRPr>
                    </a:p>
                  </a:txBody>
                  <a:tcPr marL="58670" marR="58670" marT="29335" marB="29335" anchor="ctr"/>
                </a:tc>
                <a:extLst>
                  <a:ext uri="{0D108BD9-81ED-4DB2-BD59-A6C34878D82A}">
                    <a16:rowId xmlns:a16="http://schemas.microsoft.com/office/drawing/2014/main" val="2647546899"/>
                  </a:ext>
                </a:extLst>
              </a:tr>
              <a:tr h="801761">
                <a:tc>
                  <a:txBody>
                    <a:bodyPr/>
                    <a:lstStyle/>
                    <a:p>
                      <a:pPr algn="ctr"/>
                      <a:r>
                        <a:rPr lang="en-GB" sz="1800" b="1" i="0" u="none">
                          <a:solidFill>
                            <a:schemeClr val="tx1"/>
                          </a:solidFill>
                          <a:latin typeface="+mn-lt"/>
                          <a:cs typeface="Arial"/>
                        </a:rPr>
                        <a:t>4</a:t>
                      </a:r>
                    </a:p>
                  </a:txBody>
                  <a:tcPr marL="101764" marR="101764" marT="34285" marB="3428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a:solidFill>
                            <a:schemeClr val="tx1"/>
                          </a:solidFill>
                          <a:effectLst/>
                          <a:latin typeface="+mn-lt"/>
                        </a:rPr>
                        <a:t>Women in Innovation - Applicant Support Q&amp;A</a:t>
                      </a:r>
                      <a:endParaRPr lang="en-GB" sz="1800" b="0" i="0" u="none">
                        <a:solidFill>
                          <a:schemeClr val="tx1"/>
                        </a:solidFill>
                        <a:effectLst/>
                        <a:latin typeface="+mn-lt"/>
                      </a:endParaRPr>
                    </a:p>
                  </a:txBody>
                  <a:tcPr marL="101764" marR="101764" marT="34285" marB="34285" anchor="ctr"/>
                </a:tc>
                <a:tc>
                  <a:txBody>
                    <a:bodyPr/>
                    <a:lstStyle/>
                    <a:p>
                      <a:pPr algn="l" rtl="0" fontAlgn="base"/>
                      <a:r>
                        <a:rPr lang="en-GB" sz="1800" b="0" i="0" u="none">
                          <a:solidFill>
                            <a:schemeClr val="tx1"/>
                          </a:solidFill>
                          <a:effectLst/>
                          <a:latin typeface="+mn-lt"/>
                        </a:rPr>
                        <a:t>Thursday 4 July ​</a:t>
                      </a:r>
                    </a:p>
                  </a:txBody>
                  <a:tcPr marL="58670" marR="58670" marT="29335" marB="29335" anchor="ctr"/>
                </a:tc>
                <a:tc>
                  <a:txBody>
                    <a:bodyPr/>
                    <a:lstStyle/>
                    <a:p>
                      <a:pPr marL="0" lvl="0" indent="0" algn="l">
                        <a:lnSpc>
                          <a:spcPct val="100000"/>
                        </a:lnSpc>
                        <a:spcBef>
                          <a:spcPts val="0"/>
                        </a:spcBef>
                        <a:spcAft>
                          <a:spcPts val="0"/>
                        </a:spcAft>
                        <a:buNone/>
                      </a:pPr>
                      <a:r>
                        <a:rPr lang="en-US" sz="1800" b="0" i="0" u="none" strike="noStrike" noProof="0">
                          <a:solidFill>
                            <a:schemeClr val="tx1"/>
                          </a:solidFill>
                          <a:effectLst/>
                        </a:rPr>
                        <a:t>2pm to 3pm</a:t>
                      </a:r>
                      <a:endParaRPr lang="en-US"/>
                    </a:p>
                  </a:txBody>
                  <a:tcPr marL="58670" marR="58670" marT="29335" marB="29335" anchor="ctr"/>
                </a:tc>
                <a:extLst>
                  <a:ext uri="{0D108BD9-81ED-4DB2-BD59-A6C34878D82A}">
                    <a16:rowId xmlns:a16="http://schemas.microsoft.com/office/drawing/2014/main" val="1515627315"/>
                  </a:ext>
                </a:extLst>
              </a:tr>
            </a:tbl>
          </a:graphicData>
        </a:graphic>
      </p:graphicFrame>
      <p:sp>
        <p:nvSpPr>
          <p:cNvPr id="3" name="Rectangle 2">
            <a:extLst>
              <a:ext uri="{FF2B5EF4-FFF2-40B4-BE49-F238E27FC236}">
                <a16:creationId xmlns:a16="http://schemas.microsoft.com/office/drawing/2014/main" id="{0E5720A3-7048-7462-9E93-101C219DF117}"/>
              </a:ext>
            </a:extLst>
          </p:cNvPr>
          <p:cNvSpPr/>
          <p:nvPr/>
        </p:nvSpPr>
        <p:spPr>
          <a:xfrm>
            <a:off x="118754" y="5243606"/>
            <a:ext cx="12073246" cy="3958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76F1504-562A-4B04-A9E3-301573534DB6}"/>
              </a:ext>
            </a:extLst>
          </p:cNvPr>
          <p:cNvSpPr txBox="1"/>
          <p:nvPr/>
        </p:nvSpPr>
        <p:spPr>
          <a:xfrm>
            <a:off x="1096283" y="5257250"/>
            <a:ext cx="10853492" cy="338554"/>
          </a:xfrm>
          <a:prstGeom prst="rect">
            <a:avLst/>
          </a:prstGeom>
          <a:noFill/>
        </p:spPr>
        <p:txBody>
          <a:bodyPr wrap="square" lIns="91440" tIns="45720" rIns="91440" bIns="45720" rtlCol="0" anchor="t">
            <a:spAutoFit/>
          </a:bodyPr>
          <a:lstStyle/>
          <a:p>
            <a:r>
              <a:rPr lang="en-GB" sz="1600">
                <a:solidFill>
                  <a:schemeClr val="bg1"/>
                </a:solidFill>
              </a:rPr>
              <a:t>Find out more and register for the support sessions </a:t>
            </a:r>
            <a:r>
              <a:rPr lang="en-GB" sz="1600" b="1">
                <a:solidFill>
                  <a:schemeClr val="bg1"/>
                </a:solidFill>
                <a:hlinkClick r:id="rId3">
                  <a:extLst>
                    <a:ext uri="{A12FA001-AC4F-418D-AE19-62706E023703}">
                      <ahyp:hlinkClr xmlns:ahyp="http://schemas.microsoft.com/office/drawing/2018/hyperlinkcolor" val="tx"/>
                    </a:ext>
                  </a:extLst>
                </a:hlinkClick>
              </a:rPr>
              <a:t>here</a:t>
            </a:r>
            <a:r>
              <a:rPr lang="en-GB" sz="1600">
                <a:solidFill>
                  <a:schemeClr val="bg1"/>
                </a:solidFill>
              </a:rPr>
              <a:t>.</a:t>
            </a:r>
            <a:endParaRPr lang="en-GB" sz="1600">
              <a:solidFill>
                <a:schemeClr val="bg1"/>
              </a:solidFill>
              <a:cs typeface="Arial"/>
            </a:endParaRPr>
          </a:p>
        </p:txBody>
      </p:sp>
      <p:sp>
        <p:nvSpPr>
          <p:cNvPr id="6" name="TextBox 5">
            <a:extLst>
              <a:ext uri="{FF2B5EF4-FFF2-40B4-BE49-F238E27FC236}">
                <a16:creationId xmlns:a16="http://schemas.microsoft.com/office/drawing/2014/main" id="{7C1459BC-5FBB-997E-9684-175E1C7A74A0}"/>
              </a:ext>
            </a:extLst>
          </p:cNvPr>
          <p:cNvSpPr txBox="1"/>
          <p:nvPr/>
        </p:nvSpPr>
        <p:spPr>
          <a:xfrm>
            <a:off x="6651057" y="5657369"/>
            <a:ext cx="5540943" cy="369332"/>
          </a:xfrm>
          <a:prstGeom prst="rect">
            <a:avLst/>
          </a:prstGeom>
          <a:noFill/>
        </p:spPr>
        <p:txBody>
          <a:bodyPr wrap="square" rtlCol="0">
            <a:spAutoFit/>
          </a:bodyPr>
          <a:lstStyle/>
          <a:p>
            <a:pPr marL="285750" indent="-285750">
              <a:buFont typeface="Wingdings" panose="05000000000000000000" pitchFamily="2" charset="2"/>
              <a:buChar char="v"/>
            </a:pPr>
            <a:r>
              <a:rPr lang="en-GB">
                <a:solidFill>
                  <a:srgbClr val="2E2C61"/>
                </a:solidFill>
              </a:rPr>
              <a:t>All sessions will be recorded and available online</a:t>
            </a:r>
          </a:p>
        </p:txBody>
      </p:sp>
      <p:sp>
        <p:nvSpPr>
          <p:cNvPr id="8" name="Rectangle 7">
            <a:extLst>
              <a:ext uri="{FF2B5EF4-FFF2-40B4-BE49-F238E27FC236}">
                <a16:creationId xmlns:a16="http://schemas.microsoft.com/office/drawing/2014/main" id="{77C10004-0DD1-EF4B-9FC5-A55FE4E16EEE}"/>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white rectangular object with a black border&#10;&#10;Description automatically generated">
            <a:extLst>
              <a:ext uri="{FF2B5EF4-FFF2-40B4-BE49-F238E27FC236}">
                <a16:creationId xmlns:a16="http://schemas.microsoft.com/office/drawing/2014/main" id="{E8FF6667-9106-3B04-6E7F-81D5E930C3BA}"/>
              </a:ext>
            </a:extLst>
          </p:cNvPr>
          <p:cNvPicPr>
            <a:picLocks noChangeAspect="1"/>
          </p:cNvPicPr>
          <p:nvPr/>
        </p:nvPicPr>
        <p:blipFill rotWithShape="1">
          <a:blip r:embed="rId4"/>
          <a:srcRect l="1896" t="26157" r="8057" b="-1080"/>
          <a:stretch/>
        </p:blipFill>
        <p:spPr>
          <a:xfrm>
            <a:off x="374650" y="5755340"/>
            <a:ext cx="2069923" cy="713645"/>
          </a:xfrm>
          <a:prstGeom prst="rect">
            <a:avLst/>
          </a:prstGeom>
        </p:spPr>
      </p:pic>
      <p:grpSp>
        <p:nvGrpSpPr>
          <p:cNvPr id="7" name="Group 6">
            <a:extLst>
              <a:ext uri="{FF2B5EF4-FFF2-40B4-BE49-F238E27FC236}">
                <a16:creationId xmlns:a16="http://schemas.microsoft.com/office/drawing/2014/main" id="{657B470F-D348-73B1-5F0A-3AFF415767A0}"/>
              </a:ext>
            </a:extLst>
          </p:cNvPr>
          <p:cNvGrpSpPr>
            <a:grpSpLocks noChangeAspect="1"/>
          </p:cNvGrpSpPr>
          <p:nvPr/>
        </p:nvGrpSpPr>
        <p:grpSpPr>
          <a:xfrm>
            <a:off x="208527" y="6247195"/>
            <a:ext cx="3401178" cy="608647"/>
            <a:chOff x="469811" y="6167429"/>
            <a:chExt cx="3807322" cy="646561"/>
          </a:xfrm>
        </p:grpSpPr>
        <p:pic>
          <p:nvPicPr>
            <p:cNvPr id="13" name="Picture 12" descr="Shape&#10;&#10;Description automatically generated">
              <a:extLst>
                <a:ext uri="{FF2B5EF4-FFF2-40B4-BE49-F238E27FC236}">
                  <a16:creationId xmlns:a16="http://schemas.microsoft.com/office/drawing/2014/main" id="{0046F069-87DF-E460-B0B8-F2A9B7ACFD8E}"/>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14" name="Picture 13" descr="White text on a black background&#10;&#10;Description automatically generated">
              <a:extLst>
                <a:ext uri="{FF2B5EF4-FFF2-40B4-BE49-F238E27FC236}">
                  <a16:creationId xmlns:a16="http://schemas.microsoft.com/office/drawing/2014/main" id="{18A8EAF9-9384-A8FE-9328-66B6E49DD91E}"/>
                </a:ext>
              </a:extLst>
            </p:cNvPr>
            <p:cNvPicPr>
              <a:picLocks noChangeAspect="1"/>
            </p:cNvPicPr>
            <p:nvPr userDrawn="1"/>
          </p:nvPicPr>
          <p:blipFill>
            <a:blip r:embed="rId6" cstate="print">
              <a:duotone>
                <a:prstClr val="black"/>
                <a:srgbClr val="002060">
                  <a:tint val="45000"/>
                  <a:satMod val="400000"/>
                </a:srgb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5189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BFA493-3ADB-4343-87D3-1113B0BDFE20}"/>
              </a:ext>
            </a:extLst>
          </p:cNvPr>
          <p:cNvSpPr txBox="1">
            <a:spLocks/>
          </p:cNvSpPr>
          <p:nvPr/>
        </p:nvSpPr>
        <p:spPr>
          <a:xfrm>
            <a:off x="786820" y="497963"/>
            <a:ext cx="11276106" cy="51378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000" b="0" i="0" kern="1200">
                <a:solidFill>
                  <a:srgbClr val="5F2167"/>
                </a:solidFill>
                <a:latin typeface="Rockwell Nova Light" charset="0"/>
                <a:ea typeface="Rockwell Nova Light" charset="0"/>
                <a:cs typeface="Rockwell Nova Light" charset="0"/>
              </a:defRPr>
            </a:lvl1pPr>
          </a:lstStyle>
          <a:p>
            <a:pPr algn="l"/>
            <a:r>
              <a:rPr lang="en-US" sz="3600" b="1">
                <a:solidFill>
                  <a:srgbClr val="2E2C61"/>
                </a:solidFill>
                <a:latin typeface="Arial" panose="020B0604020202020204" pitchFamily="34" charset="0"/>
                <a:ea typeface="+mn-ea"/>
                <a:cs typeface="Arial" panose="020B0604020202020204" pitchFamily="34" charset="0"/>
              </a:rPr>
              <a:t>Contact</a:t>
            </a:r>
            <a:endParaRPr lang="en-GB" sz="3600" b="1">
              <a:solidFill>
                <a:srgbClr val="2E2C61"/>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25CE9CE-C61E-4921-850C-3ED7347055ED}"/>
              </a:ext>
            </a:extLst>
          </p:cNvPr>
          <p:cNvSpPr txBox="1"/>
          <p:nvPr/>
        </p:nvSpPr>
        <p:spPr>
          <a:xfrm>
            <a:off x="1047640" y="1318008"/>
            <a:ext cx="10044465" cy="1169551"/>
          </a:xfrm>
          <a:prstGeom prst="rect">
            <a:avLst/>
          </a:prstGeom>
          <a:noFill/>
        </p:spPr>
        <p:txBody>
          <a:bodyPr wrap="square" lIns="91440" tIns="45720" rIns="91440" bIns="45720" anchor="t">
            <a:spAutoFit/>
          </a:bodyPr>
          <a:lstStyle/>
          <a:p>
            <a:pPr marL="0" indent="0" algn="ctr">
              <a:lnSpc>
                <a:spcPct val="100000"/>
              </a:lnSpc>
              <a:spcBef>
                <a:spcPts val="2400"/>
              </a:spcBef>
              <a:buFont typeface="Arial" panose="020B0604020202020204" pitchFamily="34" charset="0"/>
              <a:buNone/>
            </a:pPr>
            <a:r>
              <a:rPr lang="en-GB" sz="2400" b="1">
                <a:latin typeface="Arial"/>
                <a:ea typeface="ＭＳ Ｐゴシック"/>
                <a:cs typeface="Arial"/>
              </a:rPr>
              <a:t>Customer Support Services</a:t>
            </a:r>
          </a:p>
          <a:p>
            <a:pPr marL="0" indent="0" algn="ctr">
              <a:lnSpc>
                <a:spcPct val="100000"/>
              </a:lnSpc>
              <a:spcBef>
                <a:spcPts val="600"/>
              </a:spcBef>
              <a:buFont typeface="Arial" panose="020B0604020202020204" pitchFamily="34" charset="0"/>
              <a:buNone/>
            </a:pPr>
            <a:r>
              <a:rPr lang="en-GB">
                <a:latin typeface="Arial"/>
                <a:ea typeface="ＭＳ Ｐゴシック"/>
                <a:cs typeface="Arial"/>
              </a:rPr>
              <a:t>0300 321 4357 (Monday to Friday 9am-12pm and 2pm-5pm)</a:t>
            </a:r>
          </a:p>
          <a:p>
            <a:pPr marL="0" indent="0" algn="ctr">
              <a:lnSpc>
                <a:spcPct val="100000"/>
              </a:lnSpc>
              <a:spcBef>
                <a:spcPts val="600"/>
              </a:spcBef>
              <a:buFont typeface="Arial" panose="020B0604020202020204" pitchFamily="34" charset="0"/>
              <a:buNone/>
            </a:pPr>
            <a:r>
              <a:rPr lang="en-GB">
                <a:hlinkClick r:id="rId3">
                  <a:extLst>
                    <a:ext uri="{A12FA001-AC4F-418D-AE19-62706E023703}">
                      <ahyp:hlinkClr xmlns:ahyp="http://schemas.microsoft.com/office/drawing/2018/hyperlinkcolor" val="tx"/>
                    </a:ext>
                  </a:extLst>
                </a:hlinkClick>
              </a:rPr>
              <a:t>support@iuk.ukri.org</a:t>
            </a:r>
            <a:endParaRPr lang="en-GB"/>
          </a:p>
        </p:txBody>
      </p:sp>
      <p:pic>
        <p:nvPicPr>
          <p:cNvPr id="8" name="Picture 7" descr="A picture containing histogram&#10;&#10;Description automatically generated">
            <a:extLst>
              <a:ext uri="{FF2B5EF4-FFF2-40B4-BE49-F238E27FC236}">
                <a16:creationId xmlns:a16="http://schemas.microsoft.com/office/drawing/2014/main" id="{43987B21-F2FF-47A1-901A-F146FCBB92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0904" y="3053637"/>
            <a:ext cx="1328855" cy="1328855"/>
          </a:xfrm>
          <a:prstGeom prst="rect">
            <a:avLst/>
          </a:prstGeom>
        </p:spPr>
      </p:pic>
      <p:pic>
        <p:nvPicPr>
          <p:cNvPr id="9" name="Picture 8" descr="Histogram&#10;&#10;Description automatically generated">
            <a:extLst>
              <a:ext uri="{FF2B5EF4-FFF2-40B4-BE49-F238E27FC236}">
                <a16:creationId xmlns:a16="http://schemas.microsoft.com/office/drawing/2014/main" id="{DE309DEA-0A47-4E2F-9A98-7F6287846A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0373" y="3053637"/>
            <a:ext cx="1328855" cy="1328855"/>
          </a:xfrm>
          <a:prstGeom prst="rect">
            <a:avLst/>
          </a:prstGeom>
        </p:spPr>
      </p:pic>
      <p:pic>
        <p:nvPicPr>
          <p:cNvPr id="10" name="Picture 9" descr="A picture containing histogram&#10;&#10;Description automatically generated">
            <a:extLst>
              <a:ext uri="{FF2B5EF4-FFF2-40B4-BE49-F238E27FC236}">
                <a16:creationId xmlns:a16="http://schemas.microsoft.com/office/drawing/2014/main" id="{EDBA9259-BC28-490E-AD15-29304D9C37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5639" y="3053638"/>
            <a:ext cx="1328855" cy="1328855"/>
          </a:xfrm>
          <a:prstGeom prst="rect">
            <a:avLst/>
          </a:prstGeom>
        </p:spPr>
      </p:pic>
      <p:sp>
        <p:nvSpPr>
          <p:cNvPr id="12" name="TextBox 11">
            <a:extLst>
              <a:ext uri="{FF2B5EF4-FFF2-40B4-BE49-F238E27FC236}">
                <a16:creationId xmlns:a16="http://schemas.microsoft.com/office/drawing/2014/main" id="{35E3E7FE-ECB7-4CC1-B11E-36C6CF0BF6F3}"/>
              </a:ext>
            </a:extLst>
          </p:cNvPr>
          <p:cNvSpPr txBox="1"/>
          <p:nvPr/>
        </p:nvSpPr>
        <p:spPr>
          <a:xfrm>
            <a:off x="7824912" y="4531954"/>
            <a:ext cx="3061536" cy="984885"/>
          </a:xfrm>
          <a:prstGeom prst="rect">
            <a:avLst/>
          </a:prstGeom>
          <a:noFill/>
        </p:spPr>
        <p:txBody>
          <a:bodyPr wrap="square">
            <a:spAutoFit/>
          </a:bodyPr>
          <a:lstStyle/>
          <a:p>
            <a:pPr marL="0" indent="0" algn="ctr">
              <a:lnSpc>
                <a:spcPct val="100000"/>
              </a:lnSpc>
              <a:spcBef>
                <a:spcPts val="0"/>
              </a:spcBef>
              <a:buNone/>
            </a:pPr>
            <a:r>
              <a:rPr lang="en-GB" sz="2000" b="1">
                <a:latin typeface="Arial" panose="020B0604020202020204" pitchFamily="34" charset="0"/>
                <a:ea typeface="ＭＳ Ｐゴシック"/>
                <a:cs typeface="Arial" panose="020B0604020202020204" pitchFamily="34" charset="0"/>
              </a:rPr>
              <a:t>Innovate UK </a:t>
            </a:r>
          </a:p>
          <a:p>
            <a:pPr marL="0" indent="0" algn="ctr">
              <a:lnSpc>
                <a:spcPct val="100000"/>
              </a:lnSpc>
              <a:spcBef>
                <a:spcPts val="0"/>
              </a:spcBef>
              <a:buNone/>
            </a:pPr>
            <a:r>
              <a:rPr lang="en-GB" sz="2000" b="1">
                <a:latin typeface="Arial" panose="020B0604020202020204" pitchFamily="34" charset="0"/>
                <a:ea typeface="ＭＳ Ｐゴシック"/>
                <a:cs typeface="Arial" panose="020B0604020202020204" pitchFamily="34" charset="0"/>
              </a:rPr>
              <a:t>Business Growth</a:t>
            </a:r>
          </a:p>
          <a:p>
            <a:pPr marL="0" indent="0" algn="ctr">
              <a:lnSpc>
                <a:spcPct val="100000"/>
              </a:lnSpc>
              <a:spcBef>
                <a:spcPts val="0"/>
              </a:spcBef>
              <a:buNone/>
            </a:pPr>
            <a:r>
              <a:rPr lang="en-GB" sz="1800">
                <a:solidFill>
                  <a:schemeClr val="accent1"/>
                </a:solidFill>
                <a:latin typeface="Arial" panose="020B0604020202020204" pitchFamily="34" charset="0"/>
                <a:ea typeface="ＭＳ Ｐゴシック"/>
                <a:cs typeface="Arial" panose="020B0604020202020204" pitchFamily="34" charset="0"/>
                <a:hlinkClick r:id="rId7">
                  <a:extLst>
                    <a:ext uri="{A12FA001-AC4F-418D-AE19-62706E023703}">
                      <ahyp:hlinkClr xmlns:ahyp="http://schemas.microsoft.com/office/drawing/2018/hyperlinkcolor" val="tx"/>
                    </a:ext>
                  </a:extLst>
                </a:hlinkClick>
              </a:rPr>
              <a:t>innovateukedge.ukri.org</a:t>
            </a:r>
            <a:r>
              <a:rPr lang="en-GB" sz="1800">
                <a:solidFill>
                  <a:schemeClr val="accent1"/>
                </a:solidFill>
                <a:latin typeface="Arial" panose="020B0604020202020204" pitchFamily="34" charset="0"/>
                <a:ea typeface="ＭＳ Ｐゴシック"/>
                <a:cs typeface="Arial" panose="020B0604020202020204" pitchFamily="34" charset="0"/>
              </a:rPr>
              <a:t> </a:t>
            </a:r>
            <a:endParaRPr lang="en-GB" sz="1800" b="1">
              <a:solidFill>
                <a:schemeClr val="accent1"/>
              </a:solidFill>
              <a:latin typeface="Arial"/>
              <a:ea typeface="ＭＳ Ｐゴシック"/>
              <a:cs typeface="Arial"/>
            </a:endParaRPr>
          </a:p>
        </p:txBody>
      </p:sp>
      <p:sp>
        <p:nvSpPr>
          <p:cNvPr id="14" name="TextBox 13">
            <a:extLst>
              <a:ext uri="{FF2B5EF4-FFF2-40B4-BE49-F238E27FC236}">
                <a16:creationId xmlns:a16="http://schemas.microsoft.com/office/drawing/2014/main" id="{C866AA47-7CE6-4319-A339-196725D6F927}"/>
              </a:ext>
            </a:extLst>
          </p:cNvPr>
          <p:cNvSpPr txBox="1"/>
          <p:nvPr/>
        </p:nvSpPr>
        <p:spPr>
          <a:xfrm>
            <a:off x="4963318" y="4541734"/>
            <a:ext cx="2740534" cy="1015663"/>
          </a:xfrm>
          <a:prstGeom prst="rect">
            <a:avLst/>
          </a:prstGeom>
          <a:noFill/>
        </p:spPr>
        <p:txBody>
          <a:bodyPr wrap="square">
            <a:spAutoFit/>
          </a:bodyPr>
          <a:lstStyle/>
          <a:p>
            <a:pPr marL="0" indent="0" algn="ctr">
              <a:lnSpc>
                <a:spcPct val="100000"/>
              </a:lnSpc>
              <a:spcBef>
                <a:spcPts val="2400"/>
              </a:spcBef>
              <a:buFont typeface="Arial" panose="020B0604020202020204" pitchFamily="34" charset="0"/>
              <a:buNone/>
            </a:pPr>
            <a:r>
              <a:rPr lang="en-GB" sz="2000" b="1">
                <a:latin typeface="Arial"/>
                <a:ea typeface="ＭＳ Ｐゴシック"/>
                <a:cs typeface="Arial"/>
              </a:rPr>
              <a:t>Innovate UK Business Connect </a:t>
            </a:r>
            <a:r>
              <a:rPr lang="en-GB" u="sng">
                <a:solidFill>
                  <a:schemeClr val="accent1"/>
                </a:solidFill>
                <a:latin typeface="Arial" panose="020B0604020202020204" pitchFamily="34" charset="0"/>
                <a:cs typeface="Arial" panose="020B0604020202020204" pitchFamily="34" charset="0"/>
              </a:rPr>
              <a:t>iuk.</a:t>
            </a:r>
            <a:r>
              <a:rPr lang="en-GB" u="sng">
                <a:solidFill>
                  <a:srgbClr val="BE2BBB"/>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ktn-uk</a:t>
            </a:r>
            <a:r>
              <a:rPr lang="en-GB" u="sng">
                <a:solidFill>
                  <a:srgbClr val="BE2BBB"/>
                </a:solidFill>
                <a:latin typeface="Arial" panose="020B0604020202020204" pitchFamily="34" charset="0"/>
                <a:cs typeface="Arial" panose="020B0604020202020204" pitchFamily="34" charset="0"/>
              </a:rPr>
              <a:t>.org</a:t>
            </a:r>
            <a:endParaRPr lang="en-GB" sz="1800" u="sng">
              <a:solidFill>
                <a:srgbClr val="BE2BBB"/>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FB2B90A-AE35-405E-85DB-2B797FE26BA4}"/>
              </a:ext>
            </a:extLst>
          </p:cNvPr>
          <p:cNvSpPr txBox="1"/>
          <p:nvPr/>
        </p:nvSpPr>
        <p:spPr>
          <a:xfrm>
            <a:off x="1179793" y="4531954"/>
            <a:ext cx="3435728" cy="677108"/>
          </a:xfrm>
          <a:prstGeom prst="rect">
            <a:avLst/>
          </a:prstGeom>
          <a:noFill/>
        </p:spPr>
        <p:txBody>
          <a:bodyPr wrap="square">
            <a:spAutoFit/>
          </a:bodyPr>
          <a:lstStyle/>
          <a:p>
            <a:pPr marL="0" indent="0" algn="ctr">
              <a:lnSpc>
                <a:spcPct val="100000"/>
              </a:lnSpc>
              <a:spcBef>
                <a:spcPts val="2400"/>
              </a:spcBef>
              <a:buFont typeface="Arial" panose="020B0604020202020204" pitchFamily="34" charset="0"/>
              <a:buNone/>
            </a:pPr>
            <a:r>
              <a:rPr lang="en-GB" sz="2000" b="1">
                <a:latin typeface="Arial" panose="020B0604020202020204" pitchFamily="34" charset="0"/>
                <a:ea typeface="ＭＳ Ｐゴシック" charset="-128"/>
                <a:cs typeface="Arial" panose="020B0604020202020204" pitchFamily="34" charset="0"/>
              </a:rPr>
              <a:t>Innovate UK</a:t>
            </a:r>
            <a:br>
              <a:rPr lang="en-GB" sz="1800" b="1">
                <a:latin typeface="Arial" panose="020B0604020202020204" pitchFamily="34" charset="0"/>
                <a:ea typeface="ＭＳ Ｐゴシック" charset="-128"/>
                <a:cs typeface="Arial" panose="020B0604020202020204" pitchFamily="34" charset="0"/>
              </a:rPr>
            </a:br>
            <a:r>
              <a:rPr lang="en-GB" sz="1800">
                <a:solidFill>
                  <a:schemeClr val="accent1"/>
                </a:solidFill>
                <a:latin typeface="Arial" panose="020B0604020202020204" pitchFamily="34" charset="0"/>
                <a:ea typeface="ＭＳ Ｐゴシック"/>
                <a:cs typeface="Arial" panose="020B0604020202020204" pitchFamily="34" charset="0"/>
                <a:hlinkClick r:id="rId9">
                  <a:extLst>
                    <a:ext uri="{A12FA001-AC4F-418D-AE19-62706E023703}">
                      <ahyp:hlinkClr xmlns:ahyp="http://schemas.microsoft.com/office/drawing/2018/hyperlinkcolor" val="tx"/>
                    </a:ext>
                  </a:extLst>
                </a:hlinkClick>
              </a:rPr>
              <a:t>ukri.org/councils/innovate-uk</a:t>
            </a:r>
            <a:endParaRPr lang="en-GB" sz="1400">
              <a:solidFill>
                <a:srgbClr val="000000"/>
              </a:solidFill>
            </a:endParaRPr>
          </a:p>
        </p:txBody>
      </p:sp>
      <p:sp>
        <p:nvSpPr>
          <p:cNvPr id="2" name="Rectangle 1">
            <a:extLst>
              <a:ext uri="{FF2B5EF4-FFF2-40B4-BE49-F238E27FC236}">
                <a16:creationId xmlns:a16="http://schemas.microsoft.com/office/drawing/2014/main" id="{4BBFF32E-4D01-FED4-C3FC-100682C8B048}"/>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2EB56511-BD6D-D0C9-F7E9-2083923A8C2B}"/>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descr="A white rectangular object with a black border&#10;&#10;Description automatically generated">
            <a:extLst>
              <a:ext uri="{FF2B5EF4-FFF2-40B4-BE49-F238E27FC236}">
                <a16:creationId xmlns:a16="http://schemas.microsoft.com/office/drawing/2014/main" id="{23F51BBE-F82B-B89B-28AE-C2725573952A}"/>
              </a:ext>
            </a:extLst>
          </p:cNvPr>
          <p:cNvPicPr>
            <a:picLocks noChangeAspect="1"/>
          </p:cNvPicPr>
          <p:nvPr/>
        </p:nvPicPr>
        <p:blipFill rotWithShape="1">
          <a:blip r:embed="rId10"/>
          <a:srcRect l="2370" t="8046" r="18725" b="11494"/>
          <a:stretch/>
        </p:blipFill>
        <p:spPr>
          <a:xfrm>
            <a:off x="448012" y="5743301"/>
            <a:ext cx="1813805" cy="766381"/>
          </a:xfrm>
          <a:prstGeom prst="rect">
            <a:avLst/>
          </a:prstGeom>
        </p:spPr>
      </p:pic>
      <p:grpSp>
        <p:nvGrpSpPr>
          <p:cNvPr id="5" name="Group 4">
            <a:extLst>
              <a:ext uri="{FF2B5EF4-FFF2-40B4-BE49-F238E27FC236}">
                <a16:creationId xmlns:a16="http://schemas.microsoft.com/office/drawing/2014/main" id="{8A231D27-BDEF-EF1B-1A46-6908F92DF426}"/>
              </a:ext>
            </a:extLst>
          </p:cNvPr>
          <p:cNvGrpSpPr>
            <a:grpSpLocks noChangeAspect="1"/>
          </p:cNvGrpSpPr>
          <p:nvPr/>
        </p:nvGrpSpPr>
        <p:grpSpPr>
          <a:xfrm>
            <a:off x="556870" y="6004558"/>
            <a:ext cx="3401178" cy="608647"/>
            <a:chOff x="469811" y="6167429"/>
            <a:chExt cx="3807322" cy="646561"/>
          </a:xfrm>
        </p:grpSpPr>
        <p:pic>
          <p:nvPicPr>
            <p:cNvPr id="17" name="Picture 16" descr="Shape&#10;&#10;Description automatically generated">
              <a:extLst>
                <a:ext uri="{FF2B5EF4-FFF2-40B4-BE49-F238E27FC236}">
                  <a16:creationId xmlns:a16="http://schemas.microsoft.com/office/drawing/2014/main" id="{E5C00078-8E32-22F8-D9A7-787BE2CA6B9F}"/>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18" name="Picture 17" descr="White text on a black background&#10;&#10;Description automatically generated">
              <a:extLst>
                <a:ext uri="{FF2B5EF4-FFF2-40B4-BE49-F238E27FC236}">
                  <a16:creationId xmlns:a16="http://schemas.microsoft.com/office/drawing/2014/main" id="{48F65B7C-984C-9441-45BC-586E324DD3EA}"/>
                </a:ext>
              </a:extLst>
            </p:cNvPr>
            <p:cNvPicPr>
              <a:picLocks noChangeAspect="1"/>
            </p:cNvPicPr>
            <p:nvPr userDrawn="1"/>
          </p:nvPicPr>
          <p:blipFill>
            <a:blip r:embed="rId12" cstate="print">
              <a:duotone>
                <a:prstClr val="black"/>
                <a:srgbClr val="002060">
                  <a:tint val="45000"/>
                  <a:satMod val="400000"/>
                </a:srgbClr>
              </a:duotone>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340966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3D1A3E7-53D1-4F1A-AE53-A1160AAD7F8C}"/>
              </a:ext>
            </a:extLst>
          </p:cNvPr>
          <p:cNvSpPr/>
          <p:nvPr/>
        </p:nvSpPr>
        <p:spPr>
          <a:xfrm rot="16200000">
            <a:off x="2581733" y="2826616"/>
            <a:ext cx="1612116" cy="647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8FD8254B-6397-45DF-8F64-A1B5B28DC94F}"/>
              </a:ext>
            </a:extLst>
          </p:cNvPr>
          <p:cNvSpPr/>
          <p:nvPr/>
        </p:nvSpPr>
        <p:spPr>
          <a:xfrm>
            <a:off x="10166684" y="0"/>
            <a:ext cx="2025316" cy="6858000"/>
          </a:xfrm>
          <a:prstGeom prst="rect">
            <a:avLst/>
          </a:prstGeom>
          <a:solidFill>
            <a:srgbClr val="BE2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0C8BCE3-7BF5-244B-ABC5-1CC57CE8ADDB}"/>
              </a:ext>
            </a:extLst>
          </p:cNvPr>
          <p:cNvSpPr/>
          <p:nvPr/>
        </p:nvSpPr>
        <p:spPr>
          <a:xfrm>
            <a:off x="1018805" y="5544551"/>
            <a:ext cx="188871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@InnovateUK</a:t>
            </a:r>
          </a:p>
        </p:txBody>
      </p:sp>
      <p:sp>
        <p:nvSpPr>
          <p:cNvPr id="16" name="Rectangle 15">
            <a:extLst>
              <a:ext uri="{FF2B5EF4-FFF2-40B4-BE49-F238E27FC236}">
                <a16:creationId xmlns:a16="http://schemas.microsoft.com/office/drawing/2014/main" id="{BAC3E187-FC47-6646-A5A3-38BEA5BF97F3}"/>
              </a:ext>
            </a:extLst>
          </p:cNvPr>
          <p:cNvSpPr/>
          <p:nvPr/>
        </p:nvSpPr>
        <p:spPr>
          <a:xfrm>
            <a:off x="1018805" y="6243027"/>
            <a:ext cx="280186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Innovate UK</a:t>
            </a:r>
          </a:p>
        </p:txBody>
      </p:sp>
      <p:pic>
        <p:nvPicPr>
          <p:cNvPr id="18" name="Picture 17">
            <a:extLst>
              <a:ext uri="{FF2B5EF4-FFF2-40B4-BE49-F238E27FC236}">
                <a16:creationId xmlns:a16="http://schemas.microsoft.com/office/drawing/2014/main" id="{7F25C28B-6C92-F94C-81EC-CBF349C8486A}"/>
              </a:ext>
            </a:extLst>
          </p:cNvPr>
          <p:cNvPicPr>
            <a:picLocks noChangeAspect="1"/>
          </p:cNvPicPr>
          <p:nvPr/>
        </p:nvPicPr>
        <p:blipFill>
          <a:blip r:embed="rId3"/>
          <a:stretch>
            <a:fillRect/>
          </a:stretch>
        </p:blipFill>
        <p:spPr>
          <a:xfrm>
            <a:off x="560774" y="5508805"/>
            <a:ext cx="444002" cy="437275"/>
          </a:xfrm>
          <a:prstGeom prst="rect">
            <a:avLst/>
          </a:prstGeom>
        </p:spPr>
      </p:pic>
      <p:pic>
        <p:nvPicPr>
          <p:cNvPr id="17" name="Picture 16">
            <a:extLst>
              <a:ext uri="{FF2B5EF4-FFF2-40B4-BE49-F238E27FC236}">
                <a16:creationId xmlns:a16="http://schemas.microsoft.com/office/drawing/2014/main" id="{81113088-3ED1-2D41-9DCB-1D69811DBCA8}"/>
              </a:ext>
            </a:extLst>
          </p:cNvPr>
          <p:cNvPicPr>
            <a:picLocks noChangeAspect="1"/>
          </p:cNvPicPr>
          <p:nvPr/>
        </p:nvPicPr>
        <p:blipFill>
          <a:blip r:embed="rId4"/>
          <a:stretch>
            <a:fillRect/>
          </a:stretch>
        </p:blipFill>
        <p:spPr>
          <a:xfrm>
            <a:off x="560774" y="6204340"/>
            <a:ext cx="440215" cy="440215"/>
          </a:xfrm>
          <a:prstGeom prst="rect">
            <a:avLst/>
          </a:prstGeom>
        </p:spPr>
      </p:pic>
      <p:sp>
        <p:nvSpPr>
          <p:cNvPr id="12" name="Rectangle 11">
            <a:extLst>
              <a:ext uri="{FF2B5EF4-FFF2-40B4-BE49-F238E27FC236}">
                <a16:creationId xmlns:a16="http://schemas.microsoft.com/office/drawing/2014/main" id="{2BF90D89-5C57-C94B-98BB-AF6503ECE235}"/>
              </a:ext>
            </a:extLst>
          </p:cNvPr>
          <p:cNvSpPr/>
          <p:nvPr/>
        </p:nvSpPr>
        <p:spPr>
          <a:xfrm>
            <a:off x="3818613" y="5543133"/>
            <a:ext cx="173835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Innovate UK</a:t>
            </a:r>
          </a:p>
        </p:txBody>
      </p:sp>
      <p:pic>
        <p:nvPicPr>
          <p:cNvPr id="13" name="Picture 12">
            <a:extLst>
              <a:ext uri="{FF2B5EF4-FFF2-40B4-BE49-F238E27FC236}">
                <a16:creationId xmlns:a16="http://schemas.microsoft.com/office/drawing/2014/main" id="{59B353B9-07B1-9849-9182-489F73437500}"/>
              </a:ext>
            </a:extLst>
          </p:cNvPr>
          <p:cNvPicPr>
            <a:picLocks noChangeAspect="1"/>
          </p:cNvPicPr>
          <p:nvPr/>
        </p:nvPicPr>
        <p:blipFill>
          <a:blip r:embed="rId5"/>
          <a:stretch>
            <a:fillRect/>
          </a:stretch>
        </p:blipFill>
        <p:spPr>
          <a:xfrm>
            <a:off x="3374799" y="5504446"/>
            <a:ext cx="440215" cy="440215"/>
          </a:xfrm>
          <a:prstGeom prst="rect">
            <a:avLst/>
          </a:prstGeom>
        </p:spPr>
      </p:pic>
      <p:pic>
        <p:nvPicPr>
          <p:cNvPr id="2050" name="Picture 2" descr="Icon&#10;&#10;Description automatically generated">
            <a:extLst>
              <a:ext uri="{FF2B5EF4-FFF2-40B4-BE49-F238E27FC236}">
                <a16:creationId xmlns:a16="http://schemas.microsoft.com/office/drawing/2014/main" id="{E3F246A8-EE6D-4C20-A708-D2D9B8AC30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74799" y="6205355"/>
            <a:ext cx="439200" cy="439200"/>
          </a:xfrm>
          <a:prstGeom prst="rect">
            <a:avLst/>
          </a:prstGeom>
          <a:noFill/>
        </p:spPr>
      </p:pic>
      <p:sp>
        <p:nvSpPr>
          <p:cNvPr id="11" name="Rectangle 10">
            <a:extLst>
              <a:ext uri="{FF2B5EF4-FFF2-40B4-BE49-F238E27FC236}">
                <a16:creationId xmlns:a16="http://schemas.microsoft.com/office/drawing/2014/main" id="{6233FB61-812B-441E-9CC1-1AC0F5AF0C07}"/>
              </a:ext>
            </a:extLst>
          </p:cNvPr>
          <p:cNvSpPr/>
          <p:nvPr/>
        </p:nvSpPr>
        <p:spPr>
          <a:xfrm>
            <a:off x="3818613" y="6203937"/>
            <a:ext cx="237586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@weareinnovateuk</a:t>
            </a:r>
          </a:p>
        </p:txBody>
      </p:sp>
      <p:sp>
        <p:nvSpPr>
          <p:cNvPr id="15" name="TextBox 14">
            <a:extLst>
              <a:ext uri="{FF2B5EF4-FFF2-40B4-BE49-F238E27FC236}">
                <a16:creationId xmlns:a16="http://schemas.microsoft.com/office/drawing/2014/main" id="{9D7CAA2B-534B-40C5-9906-83E8AB8134F8}"/>
              </a:ext>
            </a:extLst>
          </p:cNvPr>
          <p:cNvSpPr txBox="1"/>
          <p:nvPr/>
        </p:nvSpPr>
        <p:spPr>
          <a:xfrm>
            <a:off x="560774" y="2076035"/>
            <a:ext cx="10094976" cy="1862048"/>
          </a:xfrm>
          <a:prstGeom prst="rect">
            <a:avLst/>
          </a:prstGeom>
          <a:noFill/>
        </p:spPr>
        <p:txBody>
          <a:bodyPr wrap="square" rtlCol="0">
            <a:spAutoFit/>
          </a:bodyPr>
          <a:lstStyle/>
          <a:p>
            <a:r>
              <a:rPr lang="en-GB" sz="11500" b="1">
                <a:solidFill>
                  <a:srgbClr val="2E2C61"/>
                </a:solidFill>
              </a:rPr>
              <a:t>Thank You</a:t>
            </a:r>
          </a:p>
        </p:txBody>
      </p:sp>
      <p:sp>
        <p:nvSpPr>
          <p:cNvPr id="24" name="Rectangle 23">
            <a:extLst>
              <a:ext uri="{FF2B5EF4-FFF2-40B4-BE49-F238E27FC236}">
                <a16:creationId xmlns:a16="http://schemas.microsoft.com/office/drawing/2014/main" id="{7D368993-91A3-47C5-983C-3CB1A5D6D3FC}"/>
              </a:ext>
            </a:extLst>
          </p:cNvPr>
          <p:cNvSpPr/>
          <p:nvPr/>
        </p:nvSpPr>
        <p:spPr>
          <a:xfrm rot="16200000">
            <a:off x="-3341467" y="3314700"/>
            <a:ext cx="6883534"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33A1B9B0-6B26-A8F1-761F-68AC22D28CF3}"/>
              </a:ext>
            </a:extLst>
          </p:cNvPr>
          <p:cNvGrpSpPr>
            <a:grpSpLocks noChangeAspect="1"/>
          </p:cNvGrpSpPr>
          <p:nvPr/>
        </p:nvGrpSpPr>
        <p:grpSpPr>
          <a:xfrm>
            <a:off x="560774" y="462310"/>
            <a:ext cx="4057454" cy="689039"/>
            <a:chOff x="469811" y="6167429"/>
            <a:chExt cx="3807322" cy="646561"/>
          </a:xfrm>
        </p:grpSpPr>
        <p:pic>
          <p:nvPicPr>
            <p:cNvPr id="4" name="Picture 2" descr="Shape&#10;&#10;Description automatically generated">
              <a:extLst>
                <a:ext uri="{FF2B5EF4-FFF2-40B4-BE49-F238E27FC236}">
                  <a16:creationId xmlns:a16="http://schemas.microsoft.com/office/drawing/2014/main" id="{45624FCD-E408-83DB-FBCC-5B00AA03BD26}"/>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5" name="Picture 4" descr="White text on a black background&#10;&#10;Description automatically generated">
              <a:extLst>
                <a:ext uri="{FF2B5EF4-FFF2-40B4-BE49-F238E27FC236}">
                  <a16:creationId xmlns:a16="http://schemas.microsoft.com/office/drawing/2014/main" id="{F53850E6-AF71-A826-E39D-B41103BCAE1A}"/>
                </a:ext>
              </a:extLst>
            </p:cNvPr>
            <p:cNvPicPr>
              <a:picLocks noChangeAspect="1"/>
            </p:cNvPicPr>
            <p:nvPr userDrawn="1"/>
          </p:nvPicPr>
          <p:blipFill>
            <a:blip r:embed="rId9" cstate="print">
              <a:duotone>
                <a:prstClr val="black"/>
                <a:srgbClr val="002060">
                  <a:tint val="45000"/>
                  <a:satMod val="400000"/>
                </a:srgb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273859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EF527-C36D-865B-4929-D770B70B151F}"/>
              </a:ext>
            </a:extLst>
          </p:cNvPr>
          <p:cNvSpPr/>
          <p:nvPr/>
        </p:nvSpPr>
        <p:spPr>
          <a:xfrm>
            <a:off x="0" y="-4337"/>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9852ADF0-E797-D8C2-C782-544A74ED5AC2}"/>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B18FAA06-A328-21F2-18FD-CEE1919E3B76}"/>
              </a:ext>
            </a:extLst>
          </p:cNvPr>
          <p:cNvSpPr txBox="1"/>
          <p:nvPr/>
        </p:nvSpPr>
        <p:spPr>
          <a:xfrm>
            <a:off x="396421" y="214558"/>
            <a:ext cx="1143306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What is the significance</a:t>
            </a:r>
            <a:r>
              <a:rPr lang="en-US" sz="4000" b="1" spc="-160">
                <a:solidFill>
                  <a:srgbClr val="2E2C61"/>
                </a:solidFill>
                <a:latin typeface="Arial" panose="020B0604020202020204" pitchFamily="34" charset="0"/>
                <a:cs typeface="Arial" panose="020B0604020202020204" pitchFamily="34" charset="0"/>
              </a:rPr>
              <a:t> of a video submission? </a:t>
            </a:r>
            <a:endPar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endParaRPr>
          </a:p>
        </p:txBody>
      </p:sp>
      <p:pic>
        <p:nvPicPr>
          <p:cNvPr id="11" name="Picture 10" descr="Video camera on stand recording woman presenting, wearing head covering">
            <a:extLst>
              <a:ext uri="{FF2B5EF4-FFF2-40B4-BE49-F238E27FC236}">
                <a16:creationId xmlns:a16="http://schemas.microsoft.com/office/drawing/2014/main" id="{882129C7-8BAB-8DB9-A4F4-07B39CA66F82}"/>
              </a:ext>
            </a:extLst>
          </p:cNvPr>
          <p:cNvPicPr>
            <a:picLocks noChangeAspect="1"/>
          </p:cNvPicPr>
          <p:nvPr/>
        </p:nvPicPr>
        <p:blipFill rotWithShape="1">
          <a:blip r:embed="rId3"/>
          <a:srcRect t="14006" r="1" b="149"/>
          <a:stretch/>
        </p:blipFill>
        <p:spPr>
          <a:xfrm>
            <a:off x="8593629" y="3424662"/>
            <a:ext cx="2927812" cy="1710046"/>
          </a:xfrm>
          <a:prstGeom prst="rect">
            <a:avLst/>
          </a:prstGeom>
        </p:spPr>
      </p:pic>
      <p:pic>
        <p:nvPicPr>
          <p:cNvPr id="18" name="Picture 17" descr="A pattern of a movie clapper board&#10;&#10;Description automatically generated">
            <a:extLst>
              <a:ext uri="{FF2B5EF4-FFF2-40B4-BE49-F238E27FC236}">
                <a16:creationId xmlns:a16="http://schemas.microsoft.com/office/drawing/2014/main" id="{5A92182E-FF4D-C3CA-9BA6-7BFE83DEE9A9}"/>
              </a:ext>
            </a:extLst>
          </p:cNvPr>
          <p:cNvPicPr>
            <a:picLocks noChangeAspect="1"/>
          </p:cNvPicPr>
          <p:nvPr/>
        </p:nvPicPr>
        <p:blipFill>
          <a:blip r:embed="rId4"/>
          <a:stretch>
            <a:fillRect/>
          </a:stretch>
        </p:blipFill>
        <p:spPr>
          <a:xfrm>
            <a:off x="8593628" y="1121154"/>
            <a:ext cx="2927812" cy="2216079"/>
          </a:xfrm>
          <a:prstGeom prst="rect">
            <a:avLst/>
          </a:prstGeom>
        </p:spPr>
      </p:pic>
      <p:pic>
        <p:nvPicPr>
          <p:cNvPr id="19" name="Picture 18" descr="A white rectangular object with a black border&#10;&#10;Description automatically generated">
            <a:extLst>
              <a:ext uri="{FF2B5EF4-FFF2-40B4-BE49-F238E27FC236}">
                <a16:creationId xmlns:a16="http://schemas.microsoft.com/office/drawing/2014/main" id="{D1A6F512-18B6-AA53-8D65-D165AAEE7A6C}"/>
              </a:ext>
            </a:extLst>
          </p:cNvPr>
          <p:cNvPicPr>
            <a:picLocks noChangeAspect="1"/>
          </p:cNvPicPr>
          <p:nvPr/>
        </p:nvPicPr>
        <p:blipFill rotWithShape="1">
          <a:blip r:embed="rId5"/>
          <a:srcRect t="12644" r="5213" b="8046"/>
          <a:stretch/>
        </p:blipFill>
        <p:spPr>
          <a:xfrm>
            <a:off x="396421" y="5785687"/>
            <a:ext cx="2178864" cy="755430"/>
          </a:xfrm>
          <a:prstGeom prst="rect">
            <a:avLst/>
          </a:prstGeom>
        </p:spPr>
      </p:pic>
      <p:grpSp>
        <p:nvGrpSpPr>
          <p:cNvPr id="2" name="Group 1">
            <a:extLst>
              <a:ext uri="{FF2B5EF4-FFF2-40B4-BE49-F238E27FC236}">
                <a16:creationId xmlns:a16="http://schemas.microsoft.com/office/drawing/2014/main" id="{53699B89-FD21-83DE-28D6-85587C613017}"/>
              </a:ext>
            </a:extLst>
          </p:cNvPr>
          <p:cNvGrpSpPr>
            <a:grpSpLocks noChangeAspect="1"/>
          </p:cNvGrpSpPr>
          <p:nvPr/>
        </p:nvGrpSpPr>
        <p:grpSpPr>
          <a:xfrm>
            <a:off x="306498" y="6135187"/>
            <a:ext cx="3401178" cy="608647"/>
            <a:chOff x="469811" y="6167429"/>
            <a:chExt cx="3807322" cy="646561"/>
          </a:xfrm>
        </p:grpSpPr>
        <p:pic>
          <p:nvPicPr>
            <p:cNvPr id="5" name="Picture 4" descr="Shape&#10;&#10;Description automatically generated">
              <a:extLst>
                <a:ext uri="{FF2B5EF4-FFF2-40B4-BE49-F238E27FC236}">
                  <a16:creationId xmlns:a16="http://schemas.microsoft.com/office/drawing/2014/main" id="{583DAEAB-1164-344F-F0A1-0F2540D92B78}"/>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8" name="Picture 7" descr="White text on a black background&#10;&#10;Description automatically generated">
              <a:extLst>
                <a:ext uri="{FF2B5EF4-FFF2-40B4-BE49-F238E27FC236}">
                  <a16:creationId xmlns:a16="http://schemas.microsoft.com/office/drawing/2014/main" id="{44A94079-6463-CA4C-0A42-6A33E720C864}"/>
                </a:ext>
              </a:extLst>
            </p:cNvPr>
            <p:cNvPicPr>
              <a:picLocks noChangeAspect="1"/>
            </p:cNvPicPr>
            <p:nvPr userDrawn="1"/>
          </p:nvPicPr>
          <p:blipFill>
            <a:blip r:embed="rId7" cstate="print">
              <a:duotone>
                <a:prstClr val="black"/>
                <a:srgbClr val="002060">
                  <a:tint val="45000"/>
                  <a:satMod val="400000"/>
                </a:srgb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
        <p:nvSpPr>
          <p:cNvPr id="7" name="Rectangle 6">
            <a:extLst>
              <a:ext uri="{FF2B5EF4-FFF2-40B4-BE49-F238E27FC236}">
                <a16:creationId xmlns:a16="http://schemas.microsoft.com/office/drawing/2014/main" id="{9B82A9A2-7C70-24DC-10AF-714FED955807}"/>
              </a:ext>
            </a:extLst>
          </p:cNvPr>
          <p:cNvSpPr/>
          <p:nvPr/>
        </p:nvSpPr>
        <p:spPr>
          <a:xfrm>
            <a:off x="394785" y="574530"/>
            <a:ext cx="7916722" cy="5078313"/>
          </a:xfrm>
          <a:prstGeom prst="rect">
            <a:avLst/>
          </a:prstGeom>
        </p:spPr>
        <p:txBody>
          <a:bodyPr wrap="square" lIns="91440" tIns="45720" rIns="91440" bIns="45720" anchor="t">
            <a:spAutoFit/>
          </a:bodyPr>
          <a:lstStyle/>
          <a:p>
            <a:pPr>
              <a:spcBef>
                <a:spcPts val="1200"/>
              </a:spcBef>
              <a:spcAft>
                <a:spcPts val="600"/>
              </a:spcAft>
              <a:defRPr/>
            </a:pPr>
            <a:endParaRPr lang="en-GB" sz="1700" b="1">
              <a:latin typeface="Arial"/>
              <a:cs typeface="Arial"/>
            </a:endParaRPr>
          </a:p>
          <a:p>
            <a:pPr marL="285750" marR="0" lvl="0" indent="-285750" algn="l" defTabSz="914400" rtl="0">
              <a:lnSpc>
                <a:spcPct val="100000"/>
              </a:lnSpc>
              <a:spcBef>
                <a:spcPts val="1200"/>
              </a:spcBef>
              <a:spcAft>
                <a:spcPts val="600"/>
              </a:spcAft>
              <a:buClr>
                <a:srgbClr val="BE2BBB"/>
              </a:buClr>
              <a:buSzTx/>
              <a:buFont typeface="Wingdings" panose="05000000000000000000" pitchFamily="2" charset="2"/>
              <a:buChar char="ü"/>
              <a:tabLst/>
              <a:defRPr/>
            </a:pPr>
            <a:r>
              <a:rPr lang="en-GB" sz="1700">
                <a:latin typeface="Arial"/>
                <a:cs typeface="Arial"/>
              </a:rPr>
              <a:t>Provides more clarity and context to your written answers</a:t>
            </a:r>
            <a:endParaRPr lang="en-GB" sz="1700">
              <a:cs typeface="Arial" panose="020B0604020202020204"/>
            </a:endParaRPr>
          </a:p>
          <a:p>
            <a:pPr marL="285750" indent="-285750">
              <a:spcBef>
                <a:spcPts val="1200"/>
              </a:spcBef>
              <a:spcAft>
                <a:spcPts val="600"/>
              </a:spcAft>
              <a:buClr>
                <a:srgbClr val="BE2BBB"/>
              </a:buClr>
              <a:buFont typeface="Wingdings" panose="05000000000000000000" pitchFamily="2" charset="2"/>
              <a:buChar char="ü"/>
              <a:defRPr/>
            </a:pPr>
            <a:r>
              <a:rPr lang="en-GB" sz="1700">
                <a:latin typeface="Arial"/>
                <a:cs typeface="Arial"/>
              </a:rPr>
              <a:t>Thoroughly explains the problem and offers an innovative and effective submission </a:t>
            </a:r>
          </a:p>
          <a:p>
            <a:pPr marL="285750" marR="0" lvl="0" indent="-285750" algn="l" defTabSz="914400" rtl="0" eaLnBrk="1" fontAlgn="auto" latinLnBrk="0" hangingPunct="1">
              <a:lnSpc>
                <a:spcPct val="100000"/>
              </a:lnSpc>
              <a:spcBef>
                <a:spcPts val="1200"/>
              </a:spcBef>
              <a:spcAft>
                <a:spcPts val="600"/>
              </a:spcAft>
              <a:buClr>
                <a:srgbClr val="BE2BBB"/>
              </a:buClr>
              <a:buSzTx/>
              <a:buFont typeface="Wingdings" panose="05000000000000000000" pitchFamily="2" charset="2"/>
              <a:buChar char="ü"/>
              <a:tabLst/>
              <a:defRPr/>
            </a:pPr>
            <a:r>
              <a:rPr lang="en-GB" sz="1700">
                <a:latin typeface="Arial"/>
                <a:cs typeface="Arial"/>
              </a:rPr>
              <a:t>Showcases your relevant skills and expertise you and your business has</a:t>
            </a:r>
          </a:p>
          <a:p>
            <a:pPr marL="285750" marR="0" lvl="0" indent="-285750" algn="l" defTabSz="914400" rtl="0" eaLnBrk="1" fontAlgn="auto" latinLnBrk="0" hangingPunct="1">
              <a:lnSpc>
                <a:spcPct val="100000"/>
              </a:lnSpc>
              <a:spcBef>
                <a:spcPts val="1200"/>
              </a:spcBef>
              <a:spcAft>
                <a:spcPts val="600"/>
              </a:spcAft>
              <a:buClr>
                <a:srgbClr val="BE2BBB"/>
              </a:buClr>
              <a:buSzTx/>
              <a:buFont typeface="Wingdings" panose="05000000000000000000" pitchFamily="2" charset="2"/>
              <a:buChar char="ü"/>
              <a:tabLst/>
              <a:defRPr/>
            </a:pPr>
            <a:r>
              <a:rPr lang="en-GB" sz="1700">
                <a:latin typeface="Arial"/>
                <a:cs typeface="Arial"/>
              </a:rPr>
              <a:t>Showing off your capability and that you are the idea candidate to address the solution</a:t>
            </a:r>
            <a:endParaRPr kumimoji="0" lang="en-GB" sz="17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600"/>
              </a:spcAft>
              <a:buClr>
                <a:srgbClr val="BE2BBB"/>
              </a:buClr>
              <a:buSzTx/>
              <a:buFont typeface="Wingdings" panose="05000000000000000000" pitchFamily="2" charset="2"/>
              <a:buChar char="ü"/>
              <a:tabLst/>
              <a:defRPr/>
            </a:pPr>
            <a:r>
              <a:rPr lang="en-GB" sz="1700">
                <a:latin typeface="Arial"/>
                <a:cs typeface="Arial"/>
              </a:rPr>
              <a:t>To give the assessors confidence that you will successfully deliver the project</a:t>
            </a:r>
            <a:endParaRPr lang="en-GB" sz="1700" b="0" i="0" u="none" strike="noStrike" kern="1200" cap="none" spc="0" normalizeH="0" baseline="0" noProof="0">
              <a:ln>
                <a:noFill/>
              </a:ln>
              <a:effectLst/>
              <a:uLnTx/>
              <a:uFillTx/>
              <a:latin typeface="Arial"/>
              <a:cs typeface="Arial"/>
            </a:endParaRPr>
          </a:p>
          <a:p>
            <a:pPr marL="285750" indent="-285750">
              <a:spcBef>
                <a:spcPts val="1200"/>
              </a:spcBef>
              <a:spcAft>
                <a:spcPts val="600"/>
              </a:spcAft>
              <a:buClr>
                <a:srgbClr val="BE2BBB"/>
              </a:buClr>
              <a:buFont typeface="Wingdings" panose="05000000000000000000" pitchFamily="2" charset="2"/>
              <a:buChar char="ü"/>
              <a:defRPr/>
            </a:pPr>
            <a:r>
              <a:rPr kumimoji="0" lang="en-GB" sz="1700" b="0" i="0" u="none" strike="noStrike" kern="1200" cap="none" spc="0" normalizeH="0" baseline="0" noProof="0">
                <a:ln>
                  <a:noFill/>
                </a:ln>
                <a:effectLst/>
                <a:uLnTx/>
                <a:uFillTx/>
                <a:latin typeface="Arial"/>
                <a:ea typeface="+mn-ea"/>
                <a:cs typeface="Arial"/>
              </a:rPr>
              <a:t>Painting a succinct story and pitching why you should win the award within 3 mins</a:t>
            </a:r>
            <a:r>
              <a:rPr lang="en-GB" sz="1700">
                <a:latin typeface="Arial"/>
                <a:cs typeface="Arial"/>
              </a:rPr>
              <a:t> </a:t>
            </a:r>
            <a:endParaRPr lang="en-GB" sz="1700" b="0" i="0" u="none" strike="noStrike" kern="1200" cap="none" spc="0" normalizeH="0" baseline="0" noProof="0">
              <a:ln>
                <a:noFill/>
              </a:ln>
              <a:effectLst/>
              <a:uLnTx/>
              <a:uFillTx/>
              <a:latin typeface="Arial"/>
              <a:cs typeface="Arial"/>
            </a:endParaRPr>
          </a:p>
          <a:p>
            <a:pPr marL="285750" indent="-285750">
              <a:spcBef>
                <a:spcPts val="1200"/>
              </a:spcBef>
              <a:spcAft>
                <a:spcPts val="600"/>
              </a:spcAft>
              <a:buClr>
                <a:srgbClr val="BE2BBB"/>
              </a:buClr>
              <a:buFont typeface="Wingdings" panose="05000000000000000000" pitchFamily="2" charset="2"/>
              <a:buChar char="ü"/>
              <a:defRPr/>
            </a:pPr>
            <a:r>
              <a:rPr lang="en-GB" sz="1700">
                <a:latin typeface="Arial"/>
                <a:cs typeface="Arial"/>
              </a:rPr>
              <a:t>Authenticity and Uniqueness – personalities, perspectives and skills </a:t>
            </a:r>
          </a:p>
          <a:p>
            <a:pPr marL="285750" indent="-285750">
              <a:spcBef>
                <a:spcPts val="1200"/>
              </a:spcBef>
              <a:spcAft>
                <a:spcPts val="600"/>
              </a:spcAft>
              <a:buClr>
                <a:srgbClr val="BE2BBB"/>
              </a:buClr>
              <a:buFont typeface="Wingdings" panose="05000000000000000000" pitchFamily="2" charset="2"/>
              <a:buChar char="ü"/>
              <a:defRPr/>
            </a:pPr>
            <a:r>
              <a:rPr kumimoji="0" lang="en-GB" sz="1700" b="0" i="0" u="none" strike="noStrike" kern="1200" cap="none" spc="0" normalizeH="0" baseline="0" noProof="0">
                <a:ln>
                  <a:noFill/>
                </a:ln>
                <a:effectLst/>
                <a:uLnTx/>
                <a:uFillTx/>
                <a:latin typeface="Arial"/>
                <a:ea typeface="+mn-ea"/>
                <a:cs typeface="Arial"/>
              </a:rPr>
              <a:t>Reduces ambiguity </a:t>
            </a:r>
            <a:r>
              <a:rPr lang="en-GB" sz="1700">
                <a:latin typeface="Arial"/>
                <a:cs typeface="Arial"/>
              </a:rPr>
              <a:t>or misinterpretation</a:t>
            </a:r>
          </a:p>
        </p:txBody>
      </p:sp>
    </p:spTree>
    <p:extLst>
      <p:ext uri="{BB962C8B-B14F-4D97-AF65-F5344CB8AC3E}">
        <p14:creationId xmlns:p14="http://schemas.microsoft.com/office/powerpoint/2010/main" val="7920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D5909-215E-F4F9-9473-46ECCC2A6156}"/>
              </a:ext>
            </a:extLst>
          </p:cNvPr>
          <p:cNvSpPr/>
          <p:nvPr/>
        </p:nvSpPr>
        <p:spPr>
          <a:xfrm>
            <a:off x="467140" y="997154"/>
            <a:ext cx="7122515" cy="452431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Arial"/>
                <a:ea typeface="+mn-ea"/>
                <a:cs typeface="Arial"/>
              </a:rPr>
              <a:t>Comm</a:t>
            </a:r>
            <a:r>
              <a:rPr lang="en-GB">
                <a:latin typeface="Arial"/>
                <a:cs typeface="Arial"/>
              </a:rPr>
              <a:t>on misconceptions about the video submission</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285750" indent="-285750">
              <a:buClr>
                <a:srgbClr val="BE2BBB"/>
              </a:buClr>
              <a:buFont typeface="Wingdings"/>
              <a:buChar char="Ø"/>
              <a:defRPr/>
            </a:pPr>
            <a:r>
              <a:rPr lang="en-GB">
                <a:ea typeface="+mn-lt"/>
                <a:cs typeface="+mn-lt"/>
              </a:rPr>
              <a:t>The assessors will be scoring your video (for Question 5) based on the content of your answer to all elements of the question, it is not scored on editing, background music, or story telling abilities.</a:t>
            </a:r>
          </a:p>
          <a:p>
            <a:pPr marL="285750" marR="0" lvl="0" indent="-285750" algn="l" defTabSz="914400">
              <a:lnSpc>
                <a:spcPct val="100000"/>
              </a:lnSpc>
              <a:spcBef>
                <a:spcPts val="0"/>
              </a:spcBef>
              <a:spcAft>
                <a:spcPts val="0"/>
              </a:spcAft>
              <a:buClr>
                <a:srgbClr val="BE2BBB"/>
              </a:buClr>
              <a:buSzTx/>
              <a:buFont typeface="Wingdings" pitchFamily="2" charset="2"/>
              <a:buChar char="Ø"/>
              <a:tabLst/>
              <a:defRPr/>
            </a:pPr>
            <a:endParaRPr lang="en-GB" sz="1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285750" indent="-285750">
              <a:buClr>
                <a:srgbClr val="BE2BBB"/>
              </a:buClr>
              <a:buFont typeface="Wingdings" pitchFamily="2" charset="2"/>
              <a:buChar char="Ø"/>
              <a:defRPr/>
            </a:pPr>
            <a:r>
              <a:rPr lang="en-GB">
                <a:ea typeface="+mn-lt"/>
                <a:cs typeface="+mn-lt"/>
              </a:rPr>
              <a:t>You do not need to be in the video, you are able to submit a black screen or slide deck with a voice over. The video does not need to be a costly production. It is simply an opportunity to give the assessors clarity in understanding your project.</a:t>
            </a:r>
            <a:endParaRPr lang="en-GB">
              <a:cs typeface="Arial" panose="020B0604020202020204"/>
            </a:endParaRPr>
          </a:p>
          <a:p>
            <a:pPr marL="285750" indent="-285750">
              <a:buClr>
                <a:srgbClr val="BE2BBB"/>
              </a:buClr>
              <a:buFont typeface="Wingdings" pitchFamily="2" charset="2"/>
              <a:buChar char="Ø"/>
              <a:defRPr/>
            </a:pPr>
            <a:endParaRPr lang="en-GB" sz="1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285750" indent="-285750">
              <a:buClr>
                <a:srgbClr val="BE2BBB"/>
              </a:buClr>
              <a:buFont typeface="Wingdings" pitchFamily="2" charset="2"/>
              <a:buChar char="Ø"/>
              <a:defRPr/>
            </a:pPr>
            <a:r>
              <a:rPr kumimoji="0" lang="en-GB" sz="1800" b="0" i="0" u="none" strike="noStrike" kern="1200" cap="none" spc="0" normalizeH="0" baseline="0" noProof="0">
                <a:ln>
                  <a:noFill/>
                </a:ln>
                <a:effectLst/>
                <a:uLnTx/>
                <a:uFillTx/>
                <a:latin typeface="Arial"/>
                <a:ea typeface="+mn-ea"/>
                <a:cs typeface="Arial"/>
              </a:rPr>
              <a:t>Providing misleading, inaccurate or false information in your video</a:t>
            </a:r>
            <a:r>
              <a:rPr lang="en-GB">
                <a:latin typeface="Arial"/>
                <a:cs typeface="Arial"/>
              </a:rPr>
              <a:t> </a:t>
            </a:r>
          </a:p>
          <a:p>
            <a:pPr marL="285750" indent="-285750">
              <a:buClr>
                <a:srgbClr val="BE2BBB"/>
              </a:buClr>
              <a:buFont typeface="Wingdings" pitchFamily="2" charset="2"/>
              <a:buChar char="Ø"/>
              <a:defRPr/>
            </a:pPr>
            <a:endParaRPr lang="en-GB">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BE2BBB"/>
              </a:buClr>
              <a:buSzTx/>
              <a:buFont typeface="Wingdings" pitchFamily="2" charset="2"/>
              <a:buChar char="Ø"/>
              <a:tabLst/>
              <a:defRPr/>
            </a:pPr>
            <a:r>
              <a:rPr kumimoji="0" lang="en-GB" sz="1800" b="0" i="0" u="none" strike="noStrike" kern="1200" cap="none" spc="0" normalizeH="0" baseline="0" noProof="0">
                <a:ln>
                  <a:noFill/>
                </a:ln>
                <a:effectLst/>
                <a:uLnTx/>
                <a:uFillTx/>
                <a:latin typeface="Arial"/>
                <a:ea typeface="+mn-ea"/>
                <a:cs typeface="Arial"/>
              </a:rPr>
              <a:t>Using the answers </a:t>
            </a:r>
            <a:r>
              <a:rPr lang="en-GB">
                <a:latin typeface="Arial"/>
                <a:cs typeface="Arial"/>
              </a:rPr>
              <a:t>for </a:t>
            </a:r>
            <a:r>
              <a:rPr kumimoji="0" lang="en-GB" sz="1800" b="0" i="0" u="none" strike="noStrike" kern="1200" cap="none" spc="0" normalizeH="0" baseline="0" noProof="0">
                <a:ln>
                  <a:noFill/>
                </a:ln>
                <a:effectLst/>
                <a:uLnTx/>
                <a:uFillTx/>
                <a:latin typeface="Arial"/>
                <a:ea typeface="+mn-ea"/>
                <a:cs typeface="Arial"/>
              </a:rPr>
              <a:t>your </a:t>
            </a:r>
            <a:r>
              <a:rPr lang="en-GB">
                <a:latin typeface="Arial"/>
                <a:cs typeface="Arial"/>
              </a:rPr>
              <a:t>questions word for word in your video – use different parts of your answers to form your questions </a:t>
            </a:r>
            <a:endParaRPr kumimoji="0" lang="en-GB"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9C2566E-BADE-7F70-2F0E-9847ECB39C14}"/>
              </a:ext>
            </a:extLst>
          </p:cNvPr>
          <p:cNvSpPr txBox="1"/>
          <p:nvPr/>
        </p:nvSpPr>
        <p:spPr>
          <a:xfrm>
            <a:off x="396421" y="219537"/>
            <a:ext cx="1143306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What </a:t>
            </a:r>
            <a:r>
              <a:rPr lang="en-US" sz="4000" b="1" spc="-160">
                <a:solidFill>
                  <a:srgbClr val="2E2C61"/>
                </a:solidFill>
                <a:latin typeface="Arial" panose="020B0604020202020204" pitchFamily="34" charset="0"/>
                <a:cs typeface="Arial" panose="020B0604020202020204" pitchFamily="34" charset="0"/>
              </a:rPr>
              <a:t>the video submission is not for…</a:t>
            </a:r>
            <a:endPar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endParaRPr>
          </a:p>
        </p:txBody>
      </p:sp>
      <p:pic>
        <p:nvPicPr>
          <p:cNvPr id="14" name="Picture 13" descr="A movie camera and a chair&#10;&#10;Description automatically generated">
            <a:extLst>
              <a:ext uri="{FF2B5EF4-FFF2-40B4-BE49-F238E27FC236}">
                <a16:creationId xmlns:a16="http://schemas.microsoft.com/office/drawing/2014/main" id="{77AF5DE7-63ED-AB45-B5E7-EB2464344F7C}"/>
              </a:ext>
            </a:extLst>
          </p:cNvPr>
          <p:cNvPicPr>
            <a:picLocks noChangeAspect="1"/>
          </p:cNvPicPr>
          <p:nvPr/>
        </p:nvPicPr>
        <p:blipFill rotWithShape="1">
          <a:blip r:embed="rId3"/>
          <a:srcRect l="1528" t="6012" r="6453" b="13478"/>
          <a:stretch/>
        </p:blipFill>
        <p:spPr>
          <a:xfrm>
            <a:off x="7589655" y="1840383"/>
            <a:ext cx="4257343" cy="2819400"/>
          </a:xfrm>
          <a:prstGeom prst="rect">
            <a:avLst/>
          </a:prstGeom>
        </p:spPr>
      </p:pic>
      <p:pic>
        <p:nvPicPr>
          <p:cNvPr id="8" name="Graphic 7" descr="Close with solid fill">
            <a:extLst>
              <a:ext uri="{FF2B5EF4-FFF2-40B4-BE49-F238E27FC236}">
                <a16:creationId xmlns:a16="http://schemas.microsoft.com/office/drawing/2014/main" id="{E959F3A1-0E25-012D-55F8-50077EDAA7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02243" y="3932082"/>
            <a:ext cx="1545918" cy="1545918"/>
          </a:xfrm>
          <a:prstGeom prst="rect">
            <a:avLst/>
          </a:prstGeom>
        </p:spPr>
      </p:pic>
      <p:sp>
        <p:nvSpPr>
          <p:cNvPr id="16" name="Rectangle 15">
            <a:extLst>
              <a:ext uri="{FF2B5EF4-FFF2-40B4-BE49-F238E27FC236}">
                <a16:creationId xmlns:a16="http://schemas.microsoft.com/office/drawing/2014/main" id="{C36589A3-B2E7-D0BE-CF26-1A153E58D14E}"/>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33CE5CC9-2B4F-8BA0-DEF0-2387588DBEDF}"/>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9" name="Picture 28" descr="A white rectangular object with a black border&#10;&#10;Description automatically generated">
            <a:extLst>
              <a:ext uri="{FF2B5EF4-FFF2-40B4-BE49-F238E27FC236}">
                <a16:creationId xmlns:a16="http://schemas.microsoft.com/office/drawing/2014/main" id="{FD99E77C-20B8-EB64-41E2-D7C63C7A24CB}"/>
              </a:ext>
            </a:extLst>
          </p:cNvPr>
          <p:cNvPicPr>
            <a:picLocks noChangeAspect="1"/>
          </p:cNvPicPr>
          <p:nvPr/>
        </p:nvPicPr>
        <p:blipFill rotWithShape="1">
          <a:blip r:embed="rId6"/>
          <a:srcRect l="3896" t="23301" r="15566" b="14460"/>
          <a:stretch/>
        </p:blipFill>
        <p:spPr>
          <a:xfrm>
            <a:off x="461735" y="5731258"/>
            <a:ext cx="1851339" cy="699075"/>
          </a:xfrm>
          <a:prstGeom prst="rect">
            <a:avLst/>
          </a:prstGeom>
        </p:spPr>
      </p:pic>
      <p:grpSp>
        <p:nvGrpSpPr>
          <p:cNvPr id="4" name="Group 3">
            <a:extLst>
              <a:ext uri="{FF2B5EF4-FFF2-40B4-BE49-F238E27FC236}">
                <a16:creationId xmlns:a16="http://schemas.microsoft.com/office/drawing/2014/main" id="{CFCC8BC5-AF50-6B71-8744-FC0F1168359F}"/>
              </a:ext>
            </a:extLst>
          </p:cNvPr>
          <p:cNvGrpSpPr>
            <a:grpSpLocks noChangeAspect="1"/>
          </p:cNvGrpSpPr>
          <p:nvPr/>
        </p:nvGrpSpPr>
        <p:grpSpPr>
          <a:xfrm>
            <a:off x="469783" y="6004557"/>
            <a:ext cx="3401178" cy="608647"/>
            <a:chOff x="469811" y="6167429"/>
            <a:chExt cx="3807322" cy="646561"/>
          </a:xfrm>
        </p:grpSpPr>
        <p:pic>
          <p:nvPicPr>
            <p:cNvPr id="5" name="Picture 4" descr="Shape&#10;&#10;Description automatically generated">
              <a:extLst>
                <a:ext uri="{FF2B5EF4-FFF2-40B4-BE49-F238E27FC236}">
                  <a16:creationId xmlns:a16="http://schemas.microsoft.com/office/drawing/2014/main" id="{218204FA-11C0-E8F7-4112-E46D66107ADB}"/>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6" name="Picture 5" descr="White text on a black background&#10;&#10;Description automatically generated">
              <a:extLst>
                <a:ext uri="{FF2B5EF4-FFF2-40B4-BE49-F238E27FC236}">
                  <a16:creationId xmlns:a16="http://schemas.microsoft.com/office/drawing/2014/main" id="{43E7A9F6-1A69-84D3-AA83-57B0AB9FC7EF}"/>
                </a:ext>
              </a:extLst>
            </p:cNvPr>
            <p:cNvPicPr>
              <a:picLocks noChangeAspect="1"/>
            </p:cNvPicPr>
            <p:nvPr userDrawn="1"/>
          </p:nvPicPr>
          <p:blipFill>
            <a:blip r:embed="rId8" cstate="print">
              <a:duotone>
                <a:prstClr val="black"/>
                <a:srgbClr val="002060">
                  <a:tint val="45000"/>
                  <a:satMod val="400000"/>
                </a:srgb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1416714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C2566E-BADE-7F70-2F0E-9847ECB39C14}"/>
              </a:ext>
            </a:extLst>
          </p:cNvPr>
          <p:cNvSpPr txBox="1"/>
          <p:nvPr/>
        </p:nvSpPr>
        <p:spPr>
          <a:xfrm>
            <a:off x="448012" y="241316"/>
            <a:ext cx="1143306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spc="-160">
                <a:solidFill>
                  <a:srgbClr val="2E2C61"/>
                </a:solidFill>
                <a:latin typeface="Arial" panose="020B0604020202020204" pitchFamily="34" charset="0"/>
                <a:cs typeface="Arial" panose="020B0604020202020204" pitchFamily="34" charset="0"/>
              </a:rPr>
              <a:t>Women in Innovation video submission criteria</a:t>
            </a:r>
            <a:endPar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2C14EA07-576D-AC0B-CE85-E7505CC8EA7A}"/>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439CAE75-A573-E7BB-C44B-58D05FC974D8}"/>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7" name="Picture 16" descr="A white rectangular object with a black border&#10;&#10;Description automatically generated">
            <a:extLst>
              <a:ext uri="{FF2B5EF4-FFF2-40B4-BE49-F238E27FC236}">
                <a16:creationId xmlns:a16="http://schemas.microsoft.com/office/drawing/2014/main" id="{0E3C8144-99F6-5C97-434A-4E019701A00C}"/>
              </a:ext>
            </a:extLst>
          </p:cNvPr>
          <p:cNvPicPr>
            <a:picLocks noChangeAspect="1"/>
          </p:cNvPicPr>
          <p:nvPr/>
        </p:nvPicPr>
        <p:blipFill rotWithShape="1">
          <a:blip r:embed="rId3"/>
          <a:srcRect l="2246" t="12644" r="-3082" b="12644"/>
          <a:stretch/>
        </p:blipFill>
        <p:spPr>
          <a:xfrm>
            <a:off x="448012" y="5785687"/>
            <a:ext cx="2317910" cy="711638"/>
          </a:xfrm>
          <a:prstGeom prst="rect">
            <a:avLst/>
          </a:prstGeom>
        </p:spPr>
      </p:pic>
      <p:grpSp>
        <p:nvGrpSpPr>
          <p:cNvPr id="4" name="Group 3">
            <a:extLst>
              <a:ext uri="{FF2B5EF4-FFF2-40B4-BE49-F238E27FC236}">
                <a16:creationId xmlns:a16="http://schemas.microsoft.com/office/drawing/2014/main" id="{6A39FF99-1186-FDBA-4E6C-9B4EC657B6B0}"/>
              </a:ext>
            </a:extLst>
          </p:cNvPr>
          <p:cNvGrpSpPr>
            <a:grpSpLocks noChangeAspect="1"/>
          </p:cNvGrpSpPr>
          <p:nvPr/>
        </p:nvGrpSpPr>
        <p:grpSpPr>
          <a:xfrm>
            <a:off x="358348" y="6251492"/>
            <a:ext cx="3401178" cy="608647"/>
            <a:chOff x="469811" y="6167429"/>
            <a:chExt cx="3807322" cy="646561"/>
          </a:xfrm>
        </p:grpSpPr>
        <p:pic>
          <p:nvPicPr>
            <p:cNvPr id="5" name="Picture 4" descr="Shape&#10;&#10;Description automatically generated">
              <a:extLst>
                <a:ext uri="{FF2B5EF4-FFF2-40B4-BE49-F238E27FC236}">
                  <a16:creationId xmlns:a16="http://schemas.microsoft.com/office/drawing/2014/main" id="{0A4661B2-5501-FEC7-72EC-38E82C511FDD}"/>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6" name="Picture 5" descr="White text on a black background&#10;&#10;Description automatically generated">
              <a:extLst>
                <a:ext uri="{FF2B5EF4-FFF2-40B4-BE49-F238E27FC236}">
                  <a16:creationId xmlns:a16="http://schemas.microsoft.com/office/drawing/2014/main" id="{CDEAB1C3-5871-A64C-ACD7-6FD6D20A9FEF}"/>
                </a:ext>
              </a:extLst>
            </p:cNvPr>
            <p:cNvPicPr>
              <a:picLocks noChangeAspect="1"/>
            </p:cNvPicPr>
            <p:nvPr userDrawn="1"/>
          </p:nvPicPr>
          <p:blipFill>
            <a:blip r:embed="rId5" cstate="print">
              <a:duotone>
                <a:prstClr val="black"/>
                <a:srgbClr val="002060">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
        <p:nvSpPr>
          <p:cNvPr id="2" name="Rectangle 1">
            <a:extLst>
              <a:ext uri="{FF2B5EF4-FFF2-40B4-BE49-F238E27FC236}">
                <a16:creationId xmlns:a16="http://schemas.microsoft.com/office/drawing/2014/main" id="{DE6D5909-215E-F4F9-9473-46ECCC2A6156}"/>
              </a:ext>
            </a:extLst>
          </p:cNvPr>
          <p:cNvSpPr/>
          <p:nvPr/>
        </p:nvSpPr>
        <p:spPr>
          <a:xfrm>
            <a:off x="515101" y="902610"/>
            <a:ext cx="10457699" cy="5093702"/>
          </a:xfrm>
          <a:prstGeom prst="rect">
            <a:avLst/>
          </a:prstGeom>
        </p:spPr>
        <p:txBody>
          <a:bodyPr wrap="square" lIns="91440" tIns="45720" rIns="91440" bIns="45720" anchor="t">
            <a:spAutoFit/>
          </a:bodyPr>
          <a:lstStyle/>
          <a:p>
            <a:pPr>
              <a:spcBef>
                <a:spcPts val="600"/>
              </a:spcBef>
            </a:pPr>
            <a:r>
              <a:rPr lang="en-GB">
                <a:effectLst/>
                <a:latin typeface="Helvetica Neue"/>
              </a:rPr>
              <a:t>You must provide a video to describe your proposal. </a:t>
            </a:r>
            <a:r>
              <a:rPr lang="en-GB" b="1">
                <a:effectLst/>
                <a:latin typeface="Helvetica Neue"/>
              </a:rPr>
              <a:t>The video is mandatory</a:t>
            </a:r>
            <a:r>
              <a:rPr lang="en-GB">
                <a:effectLst/>
                <a:latin typeface="Helvetica Neue"/>
              </a:rPr>
              <a:t> and if you do not provide a link to access your video in this question, your application will be made ineligible.</a:t>
            </a:r>
          </a:p>
          <a:p>
            <a:pPr>
              <a:spcBef>
                <a:spcPts val="600"/>
              </a:spcBef>
            </a:pPr>
            <a:endParaRPr lang="en-GB">
              <a:effectLst/>
              <a:latin typeface="Helvetica Neue" panose="02000503000000020004" pitchFamily="2" charset="0"/>
            </a:endParaRPr>
          </a:p>
          <a:p>
            <a:pPr>
              <a:spcBef>
                <a:spcPts val="600"/>
              </a:spcBef>
            </a:pPr>
            <a:r>
              <a:rPr lang="en-GB" b="1">
                <a:effectLst/>
                <a:latin typeface="Helvetica Neue"/>
              </a:rPr>
              <a:t>In your video, tell us about:</a:t>
            </a:r>
          </a:p>
          <a:p>
            <a:pPr marL="285750" indent="-285750">
              <a:spcBef>
                <a:spcPts val="600"/>
              </a:spcBef>
              <a:buClr>
                <a:schemeClr val="accent1"/>
              </a:buClr>
              <a:buFont typeface="Wingdings" pitchFamily="2" charset="2"/>
              <a:buChar char="ü"/>
            </a:pPr>
            <a:r>
              <a:rPr lang="en-GB">
                <a:effectLst/>
                <a:latin typeface="Helvetica Neue"/>
              </a:rPr>
              <a:t>your business and innovation</a:t>
            </a:r>
          </a:p>
          <a:p>
            <a:pPr marL="285750" indent="-285750">
              <a:spcBef>
                <a:spcPts val="600"/>
              </a:spcBef>
              <a:buClr>
                <a:schemeClr val="accent1"/>
              </a:buClr>
              <a:buFont typeface="Wingdings" pitchFamily="2" charset="2"/>
              <a:buChar char="ü"/>
            </a:pPr>
            <a:r>
              <a:rPr lang="en-GB">
                <a:effectLst/>
                <a:latin typeface="Helvetica Neue"/>
              </a:rPr>
              <a:t>the problem your innovation will solve</a:t>
            </a:r>
          </a:p>
          <a:p>
            <a:pPr marL="285750" indent="-285750">
              <a:spcBef>
                <a:spcPts val="600"/>
              </a:spcBef>
              <a:buClr>
                <a:schemeClr val="accent1"/>
              </a:buClr>
              <a:buFont typeface="Wingdings" pitchFamily="2" charset="2"/>
              <a:buChar char="ü"/>
            </a:pPr>
            <a:r>
              <a:rPr lang="en-GB">
                <a:effectLst/>
                <a:latin typeface="Helvetica Neue"/>
              </a:rPr>
              <a:t>why you are best placed to solve it</a:t>
            </a:r>
          </a:p>
          <a:p>
            <a:pPr marL="285750" indent="-285750">
              <a:spcBef>
                <a:spcPts val="600"/>
              </a:spcBef>
              <a:buClr>
                <a:schemeClr val="accent1"/>
              </a:buClr>
              <a:buFont typeface="Wingdings" pitchFamily="2" charset="2"/>
              <a:buChar char="ü"/>
            </a:pPr>
            <a:r>
              <a:rPr lang="en-GB">
                <a:effectLst/>
                <a:latin typeface="Helvetica Neue"/>
              </a:rPr>
              <a:t>the skills, expertise and experience you have which are relevant to ensuring successful delivery of the project</a:t>
            </a:r>
          </a:p>
          <a:p>
            <a:pPr marL="285750" indent="-285750">
              <a:spcBef>
                <a:spcPts val="600"/>
              </a:spcBef>
              <a:buClr>
                <a:schemeClr val="accent1"/>
              </a:buClr>
              <a:buFont typeface="Wingdings" pitchFamily="2" charset="2"/>
              <a:buChar char="ü"/>
            </a:pPr>
            <a:r>
              <a:rPr lang="en-GB">
                <a:effectLst/>
                <a:latin typeface="Helvetica Neue"/>
              </a:rPr>
              <a:t>your capacity to successfully deliver this project alongside existing business activities or constraints</a:t>
            </a:r>
          </a:p>
          <a:p>
            <a:pPr marL="285750" indent="-285750">
              <a:spcBef>
                <a:spcPts val="600"/>
              </a:spcBef>
              <a:buClr>
                <a:srgbClr val="BE2BBB"/>
              </a:buClr>
              <a:buFont typeface="Wingdings" pitchFamily="2" charset="2"/>
              <a:buChar char="ü"/>
            </a:pPr>
            <a:endParaRPr lang="en-GB">
              <a:latin typeface="Helvetica Neue"/>
            </a:endParaRPr>
          </a:p>
          <a:p>
            <a:pPr>
              <a:spcBef>
                <a:spcPts val="600"/>
              </a:spcBef>
            </a:pPr>
            <a:r>
              <a:rPr lang="en-GB">
                <a:effectLst/>
                <a:latin typeface="Helvetica Neue"/>
              </a:rPr>
              <a:t>Your video will be considered together with the responses you give in the other application questions.</a:t>
            </a:r>
          </a:p>
          <a:p>
            <a:pPr>
              <a:spcBef>
                <a:spcPts val="600"/>
              </a:spcBef>
              <a:defRPr/>
            </a:pPr>
            <a:endParaRPr lang="en-GB">
              <a:latin typeface="Helvetica Neue"/>
            </a:endParaRPr>
          </a:p>
        </p:txBody>
      </p:sp>
      <p:pic>
        <p:nvPicPr>
          <p:cNvPr id="7" name="Picture 6" descr="A yellow light bulb with black lines&#10;&#10;Description automatically generated">
            <a:extLst>
              <a:ext uri="{FF2B5EF4-FFF2-40B4-BE49-F238E27FC236}">
                <a16:creationId xmlns:a16="http://schemas.microsoft.com/office/drawing/2014/main" id="{04E9E482-BBF9-94AA-1981-645D60D0AF72}"/>
              </a:ext>
            </a:extLst>
          </p:cNvPr>
          <p:cNvPicPr>
            <a:picLocks noChangeAspect="1"/>
          </p:cNvPicPr>
          <p:nvPr/>
        </p:nvPicPr>
        <p:blipFill rotWithShape="1">
          <a:blip r:embed="rId7"/>
          <a:srcRect l="8948" t="11" r="8515" b="1991"/>
          <a:stretch/>
        </p:blipFill>
        <p:spPr>
          <a:xfrm>
            <a:off x="9950115" y="1584330"/>
            <a:ext cx="1397844" cy="1570475"/>
          </a:xfrm>
          <a:prstGeom prst="rect">
            <a:avLst/>
          </a:prstGeom>
        </p:spPr>
      </p:pic>
      <p:pic>
        <p:nvPicPr>
          <p:cNvPr id="9" name="Picture 8" descr="A red and white play button&#10;&#10;Description automatically generated">
            <a:extLst>
              <a:ext uri="{FF2B5EF4-FFF2-40B4-BE49-F238E27FC236}">
                <a16:creationId xmlns:a16="http://schemas.microsoft.com/office/drawing/2014/main" id="{AA8E2EAF-2921-46F1-501D-0E5C7FD998B8}"/>
              </a:ext>
            </a:extLst>
          </p:cNvPr>
          <p:cNvPicPr>
            <a:picLocks noChangeAspect="1"/>
          </p:cNvPicPr>
          <p:nvPr/>
        </p:nvPicPr>
        <p:blipFill>
          <a:blip r:embed="rId8"/>
          <a:stretch>
            <a:fillRect/>
          </a:stretch>
        </p:blipFill>
        <p:spPr>
          <a:xfrm>
            <a:off x="10384254" y="5482890"/>
            <a:ext cx="1259306" cy="835193"/>
          </a:xfrm>
          <a:prstGeom prst="rect">
            <a:avLst/>
          </a:prstGeom>
        </p:spPr>
      </p:pic>
    </p:spTree>
    <p:extLst>
      <p:ext uri="{BB962C8B-B14F-4D97-AF65-F5344CB8AC3E}">
        <p14:creationId xmlns:p14="http://schemas.microsoft.com/office/powerpoint/2010/main" val="32362506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C2566E-BADE-7F70-2F0E-9847ECB39C14}"/>
              </a:ext>
            </a:extLst>
          </p:cNvPr>
          <p:cNvSpPr txBox="1"/>
          <p:nvPr/>
        </p:nvSpPr>
        <p:spPr>
          <a:xfrm>
            <a:off x="515101" y="231075"/>
            <a:ext cx="1143306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spc="-160">
                <a:solidFill>
                  <a:srgbClr val="2E2C61"/>
                </a:solidFill>
                <a:latin typeface="Arial" panose="020B0604020202020204" pitchFamily="34" charset="0"/>
                <a:cs typeface="Arial" panose="020B0604020202020204" pitchFamily="34" charset="0"/>
              </a:rPr>
              <a:t>Key video submission criteria to remember</a:t>
            </a:r>
            <a:endPar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A9D99369-AA66-DF76-BFB2-DBBB9959BD3E}"/>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C318B58-9730-A954-3209-ACBBB4ADD6D5}"/>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white rectangular object with a black border&#10;&#10;Description automatically generated">
            <a:extLst>
              <a:ext uri="{FF2B5EF4-FFF2-40B4-BE49-F238E27FC236}">
                <a16:creationId xmlns:a16="http://schemas.microsoft.com/office/drawing/2014/main" id="{650A5665-2E14-1189-37A9-8A5F27DBD668}"/>
              </a:ext>
            </a:extLst>
          </p:cNvPr>
          <p:cNvPicPr>
            <a:picLocks noChangeAspect="1"/>
          </p:cNvPicPr>
          <p:nvPr/>
        </p:nvPicPr>
        <p:blipFill rotWithShape="1">
          <a:blip r:embed="rId3"/>
          <a:srcRect t="12644" r="6161" b="22988"/>
          <a:stretch/>
        </p:blipFill>
        <p:spPr>
          <a:xfrm>
            <a:off x="396421" y="5785687"/>
            <a:ext cx="2157075" cy="613109"/>
          </a:xfrm>
          <a:prstGeom prst="rect">
            <a:avLst/>
          </a:prstGeom>
        </p:spPr>
      </p:pic>
      <p:grpSp>
        <p:nvGrpSpPr>
          <p:cNvPr id="5" name="Group 4">
            <a:extLst>
              <a:ext uri="{FF2B5EF4-FFF2-40B4-BE49-F238E27FC236}">
                <a16:creationId xmlns:a16="http://schemas.microsoft.com/office/drawing/2014/main" id="{7BC696D8-610C-8DC9-B6D5-50AEC15CE7B6}"/>
              </a:ext>
            </a:extLst>
          </p:cNvPr>
          <p:cNvGrpSpPr>
            <a:grpSpLocks noChangeAspect="1"/>
          </p:cNvGrpSpPr>
          <p:nvPr/>
        </p:nvGrpSpPr>
        <p:grpSpPr>
          <a:xfrm>
            <a:off x="395875" y="6097087"/>
            <a:ext cx="3401178" cy="608647"/>
            <a:chOff x="469811" y="6167429"/>
            <a:chExt cx="3807322" cy="646561"/>
          </a:xfrm>
        </p:grpSpPr>
        <p:pic>
          <p:nvPicPr>
            <p:cNvPr id="7" name="Picture 6" descr="Shape&#10;&#10;Description automatically generated">
              <a:extLst>
                <a:ext uri="{FF2B5EF4-FFF2-40B4-BE49-F238E27FC236}">
                  <a16:creationId xmlns:a16="http://schemas.microsoft.com/office/drawing/2014/main" id="{C7C24BBE-62AF-A930-3058-7A7BB27F097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8" name="Picture 7" descr="White text on a black background&#10;&#10;Description automatically generated">
              <a:extLst>
                <a:ext uri="{FF2B5EF4-FFF2-40B4-BE49-F238E27FC236}">
                  <a16:creationId xmlns:a16="http://schemas.microsoft.com/office/drawing/2014/main" id="{B62EA022-2335-874A-27E8-8549DE1BD080}"/>
                </a:ext>
              </a:extLst>
            </p:cNvPr>
            <p:cNvPicPr>
              <a:picLocks noChangeAspect="1"/>
            </p:cNvPicPr>
            <p:nvPr userDrawn="1"/>
          </p:nvPicPr>
          <p:blipFill>
            <a:blip r:embed="rId5" cstate="print">
              <a:duotone>
                <a:prstClr val="black"/>
                <a:srgbClr val="002060">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
        <p:nvSpPr>
          <p:cNvPr id="2" name="Rectangle 1">
            <a:extLst>
              <a:ext uri="{FF2B5EF4-FFF2-40B4-BE49-F238E27FC236}">
                <a16:creationId xmlns:a16="http://schemas.microsoft.com/office/drawing/2014/main" id="{DE6D5909-215E-F4F9-9473-46ECCC2A6156}"/>
              </a:ext>
            </a:extLst>
          </p:cNvPr>
          <p:cNvSpPr/>
          <p:nvPr/>
        </p:nvSpPr>
        <p:spPr>
          <a:xfrm>
            <a:off x="515101" y="1033130"/>
            <a:ext cx="11187042" cy="4093428"/>
          </a:xfrm>
          <a:prstGeom prst="rect">
            <a:avLst/>
          </a:prstGeom>
        </p:spPr>
        <p:txBody>
          <a:bodyPr wrap="square" lIns="91440" tIns="45720" rIns="91440" bIns="45720" anchor="t">
            <a:spAutoFit/>
          </a:bodyPr>
          <a:lstStyle/>
          <a:p>
            <a:pPr>
              <a:spcBef>
                <a:spcPts val="600"/>
              </a:spcBef>
            </a:pPr>
            <a:r>
              <a:rPr lang="en-GB">
                <a:effectLst/>
                <a:latin typeface="Helvetica Neue"/>
              </a:rPr>
              <a:t>Your video must be </a:t>
            </a:r>
            <a:r>
              <a:rPr lang="en-GB" b="1" u="sng">
                <a:effectLst/>
                <a:latin typeface="Helvetica Neue"/>
              </a:rPr>
              <a:t>no longer than 3 minutes</a:t>
            </a:r>
            <a:r>
              <a:rPr lang="en-GB">
                <a:effectLst/>
                <a:latin typeface="Helvetica Neue"/>
              </a:rPr>
              <a:t>. If your video is over three minutes long, only the first three minutes will be viewed.</a:t>
            </a:r>
            <a:r>
              <a:rPr lang="en-GB">
                <a:latin typeface="Helvetica Neue"/>
              </a:rPr>
              <a:t> </a:t>
            </a:r>
            <a:endParaRPr lang="en-GB">
              <a:effectLst/>
              <a:latin typeface="Helvetica Neue" panose="02000503000000020004" pitchFamily="2" charset="0"/>
            </a:endParaRPr>
          </a:p>
          <a:p>
            <a:pPr>
              <a:spcBef>
                <a:spcPts val="600"/>
              </a:spcBef>
            </a:pPr>
            <a:endParaRPr lang="en-GB">
              <a:effectLst/>
              <a:latin typeface="Helvetica Neue" panose="02000503000000020004" pitchFamily="2" charset="0"/>
            </a:endParaRPr>
          </a:p>
          <a:p>
            <a:pPr>
              <a:spcBef>
                <a:spcPts val="1000"/>
              </a:spcBef>
              <a:spcAft>
                <a:spcPts val="600"/>
              </a:spcAft>
            </a:pPr>
            <a:r>
              <a:rPr lang="en-GB" u="sng">
                <a:effectLst/>
                <a:latin typeface="Helvetica Neue"/>
              </a:rPr>
              <a:t>You must ensure your video:</a:t>
            </a:r>
          </a:p>
          <a:p>
            <a:pPr marL="285750" indent="-285750">
              <a:spcBef>
                <a:spcPts val="1000"/>
              </a:spcBef>
              <a:spcAft>
                <a:spcPts val="600"/>
              </a:spcAft>
              <a:buClr>
                <a:schemeClr val="accent1"/>
              </a:buClr>
              <a:buFont typeface="Wingdings" pitchFamily="2" charset="2"/>
              <a:buChar char="ü"/>
            </a:pPr>
            <a:r>
              <a:rPr lang="en-GB">
                <a:effectLst/>
                <a:latin typeface="Helvetica Neue"/>
              </a:rPr>
              <a:t>upload your video to </a:t>
            </a:r>
            <a:r>
              <a:rPr lang="en-GB" b="1">
                <a:effectLst/>
                <a:latin typeface="Helvetica Neue"/>
              </a:rPr>
              <a:t>YouTube as an ‘unlisted’ video -  </a:t>
            </a:r>
            <a:r>
              <a:rPr lang="en-GB">
                <a:latin typeface="Helvetica Neue"/>
              </a:rPr>
              <a:t>find out how to do this </a:t>
            </a:r>
            <a:r>
              <a:rPr lang="en-GB">
                <a:latin typeface="Helvetica Neue"/>
                <a:hlinkClick r:id="rId7">
                  <a:extLst>
                    <a:ext uri="{A12FA001-AC4F-418D-AE19-62706E023703}">
                      <ahyp:hlinkClr xmlns:ahyp="http://schemas.microsoft.com/office/drawing/2018/hyperlinkcolor" val="tx"/>
                    </a:ext>
                  </a:extLst>
                </a:hlinkClick>
              </a:rPr>
              <a:t>here</a:t>
            </a:r>
            <a:r>
              <a:rPr lang="en-GB">
                <a:latin typeface="Helvetica Neue"/>
              </a:rPr>
              <a:t> in the settings</a:t>
            </a:r>
            <a:endParaRPr lang="en-GB">
              <a:effectLst/>
              <a:latin typeface="Helvetica Neue"/>
            </a:endParaRPr>
          </a:p>
          <a:p>
            <a:pPr marL="285750" indent="-285750">
              <a:spcBef>
                <a:spcPts val="1000"/>
              </a:spcBef>
              <a:spcAft>
                <a:spcPts val="600"/>
              </a:spcAft>
              <a:buClr>
                <a:schemeClr val="accent1"/>
              </a:buClr>
              <a:buFont typeface="Wingdings" pitchFamily="2" charset="2"/>
              <a:buChar char="ü"/>
            </a:pPr>
            <a:r>
              <a:rPr lang="en-GB">
                <a:effectLst/>
                <a:latin typeface="Helvetica Neue"/>
              </a:rPr>
              <a:t>remains available until 1 December 2024</a:t>
            </a:r>
          </a:p>
          <a:p>
            <a:pPr marL="285750" indent="-285750">
              <a:spcBef>
                <a:spcPts val="1000"/>
              </a:spcBef>
              <a:spcAft>
                <a:spcPts val="600"/>
              </a:spcAft>
              <a:buClr>
                <a:schemeClr val="accent1"/>
              </a:buClr>
              <a:buFont typeface="Wingdings" pitchFamily="2" charset="2"/>
              <a:buChar char="ü"/>
            </a:pPr>
            <a:r>
              <a:rPr lang="en-GB">
                <a:effectLst/>
                <a:latin typeface="Helvetica Neue"/>
              </a:rPr>
              <a:t>link and any passwords required are included in your answer to question 5</a:t>
            </a:r>
          </a:p>
          <a:p>
            <a:pPr marL="285750" indent="-285750">
              <a:spcBef>
                <a:spcPts val="1000"/>
              </a:spcBef>
              <a:spcAft>
                <a:spcPts val="600"/>
              </a:spcAft>
              <a:buClr>
                <a:schemeClr val="accent1"/>
              </a:buClr>
              <a:buFont typeface="Wingdings" pitchFamily="2" charset="2"/>
              <a:buChar char="ü"/>
            </a:pPr>
            <a:r>
              <a:rPr lang="en-GB">
                <a:effectLst/>
                <a:latin typeface="Helvetica Neue"/>
              </a:rPr>
              <a:t>can be opened with the link and any passwords and can be played before completing your submission</a:t>
            </a:r>
          </a:p>
          <a:p>
            <a:pPr marL="285750" indent="-285750">
              <a:spcBef>
                <a:spcPts val="1000"/>
              </a:spcBef>
              <a:spcAft>
                <a:spcPts val="600"/>
              </a:spcAft>
              <a:buClr>
                <a:schemeClr val="accent1"/>
              </a:buClr>
              <a:buFont typeface="Wingdings" pitchFamily="2" charset="2"/>
              <a:buChar char="ü"/>
            </a:pPr>
            <a:r>
              <a:rPr lang="en-GB">
                <a:latin typeface="Helvetica Neue"/>
              </a:rPr>
              <a:t>is accessible - i</a:t>
            </a:r>
            <a:r>
              <a:rPr lang="en-GB">
                <a:effectLst/>
                <a:latin typeface="Helvetica Neue"/>
              </a:rPr>
              <a:t>f the assessors are unable to view your video link, or it is hosted on a platform other than YouTube, your application will be made ineligible.</a:t>
            </a:r>
          </a:p>
        </p:txBody>
      </p:sp>
    </p:spTree>
    <p:extLst>
      <p:ext uri="{BB962C8B-B14F-4D97-AF65-F5344CB8AC3E}">
        <p14:creationId xmlns:p14="http://schemas.microsoft.com/office/powerpoint/2010/main" val="112613979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3F93-4174-555E-80FB-AB849470A240}"/>
              </a:ext>
            </a:extLst>
          </p:cNvPr>
          <p:cNvSpPr>
            <a:spLocks noGrp="1"/>
          </p:cNvSpPr>
          <p:nvPr>
            <p:ph type="title"/>
          </p:nvPr>
        </p:nvSpPr>
        <p:spPr>
          <a:xfrm>
            <a:off x="547605" y="3069486"/>
            <a:ext cx="9840143" cy="2621280"/>
          </a:xfrm>
          <a:solidFill>
            <a:srgbClr val="F2F2F2"/>
          </a:solidFill>
        </p:spPr>
        <p:txBody>
          <a:bodyPr/>
          <a:lstStyle/>
          <a:p>
            <a:r>
              <a:rPr lang="en-US" sz="5400" spc="-160">
                <a:solidFill>
                  <a:srgbClr val="2E2C61"/>
                </a:solidFill>
                <a:latin typeface="Arial" panose="020B0604020202020204" pitchFamily="34" charset="0"/>
                <a:cs typeface="Arial" panose="020B0604020202020204" pitchFamily="34" charset="0"/>
              </a:rPr>
              <a:t>Video submission c</a:t>
            </a:r>
            <a:r>
              <a:rPr lang="en-US" sz="5400" b="1" spc="-160">
                <a:solidFill>
                  <a:srgbClr val="2E2C61"/>
                </a:solidFill>
                <a:latin typeface="Arial" panose="020B0604020202020204" pitchFamily="34" charset="0"/>
                <a:cs typeface="Arial" panose="020B0604020202020204" pitchFamily="34" charset="0"/>
              </a:rPr>
              <a:t>hecklist:</a:t>
            </a:r>
            <a:br>
              <a:rPr lang="en-US" sz="5400" b="1" spc="-160">
                <a:solidFill>
                  <a:srgbClr val="2E2C61"/>
                </a:solidFill>
                <a:latin typeface="Arial" panose="020B0604020202020204" pitchFamily="34" charset="0"/>
                <a:cs typeface="Arial" panose="020B0604020202020204" pitchFamily="34" charset="0"/>
              </a:rPr>
            </a:br>
            <a:r>
              <a:rPr lang="en-US" sz="5400" spc="-160">
                <a:solidFill>
                  <a:srgbClr val="2E2C61"/>
                </a:solidFill>
                <a:latin typeface="Arial" panose="020B0604020202020204" pitchFamily="34" charset="0"/>
                <a:cs typeface="Arial" panose="020B0604020202020204" pitchFamily="34" charset="0"/>
              </a:rPr>
              <a:t>T</a:t>
            </a:r>
            <a:r>
              <a:rPr lang="en-US" sz="5400" b="1" spc="-160">
                <a:solidFill>
                  <a:srgbClr val="2E2C61"/>
                </a:solidFill>
                <a:latin typeface="Arial" panose="020B0604020202020204" pitchFamily="34" charset="0"/>
                <a:cs typeface="Arial" panose="020B0604020202020204" pitchFamily="34" charset="0"/>
              </a:rPr>
              <a:t>ips and tricks </a:t>
            </a:r>
            <a:br>
              <a:rPr kumimoji="0" lang="en-US" sz="54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br>
            <a:endParaRPr lang="en-US" sz="5400"/>
          </a:p>
        </p:txBody>
      </p:sp>
      <p:sp>
        <p:nvSpPr>
          <p:cNvPr id="6" name="Text Placeholder 5">
            <a:extLst>
              <a:ext uri="{FF2B5EF4-FFF2-40B4-BE49-F238E27FC236}">
                <a16:creationId xmlns:a16="http://schemas.microsoft.com/office/drawing/2014/main" id="{294C8D9C-EF6C-51D1-8B4F-B9C3BB983169}"/>
              </a:ext>
            </a:extLst>
          </p:cNvPr>
          <p:cNvSpPr>
            <a:spLocks noGrp="1"/>
          </p:cNvSpPr>
          <p:nvPr>
            <p:ph type="body" idx="1"/>
          </p:nvPr>
        </p:nvSpPr>
        <p:spPr>
          <a:xfrm>
            <a:off x="547605" y="5075012"/>
            <a:ext cx="7502886" cy="464609"/>
          </a:xfrm>
        </p:spPr>
        <p:txBody>
          <a:bodyPr/>
          <a:lstStyle/>
          <a:p>
            <a:pPr marL="266700" indent="-180975"/>
            <a:r>
              <a:rPr lang="en-US" sz="1800">
                <a:solidFill>
                  <a:schemeClr val="accent1"/>
                </a:solidFill>
              </a:rPr>
              <a:t>How to ace the questions on the video submission criteria</a:t>
            </a:r>
            <a:endParaRPr lang="en-GB" sz="1800">
              <a:solidFill>
                <a:schemeClr val="accent1"/>
              </a:solidFill>
            </a:endParaRPr>
          </a:p>
        </p:txBody>
      </p:sp>
      <p:sp>
        <p:nvSpPr>
          <p:cNvPr id="7" name="Rectangle 6">
            <a:extLst>
              <a:ext uri="{FF2B5EF4-FFF2-40B4-BE49-F238E27FC236}">
                <a16:creationId xmlns:a16="http://schemas.microsoft.com/office/drawing/2014/main" id="{62B0CDED-E791-FE6D-6431-3A41C8D02303}"/>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3EB6C090-4345-EAE6-4AE0-4851619BCA68}"/>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DC1FE476-C05F-8B1B-4B17-9BC870D38D77}"/>
              </a:ext>
            </a:extLst>
          </p:cNvPr>
          <p:cNvGrpSpPr>
            <a:grpSpLocks noChangeAspect="1"/>
          </p:cNvGrpSpPr>
          <p:nvPr/>
        </p:nvGrpSpPr>
        <p:grpSpPr>
          <a:xfrm>
            <a:off x="448012" y="6156958"/>
            <a:ext cx="3401178" cy="608647"/>
            <a:chOff x="469811" y="6167429"/>
            <a:chExt cx="3807322" cy="646561"/>
          </a:xfrm>
        </p:grpSpPr>
        <p:pic>
          <p:nvPicPr>
            <p:cNvPr id="10" name="Picture 9" descr="Shape&#10;&#10;Description automatically generated">
              <a:extLst>
                <a:ext uri="{FF2B5EF4-FFF2-40B4-BE49-F238E27FC236}">
                  <a16:creationId xmlns:a16="http://schemas.microsoft.com/office/drawing/2014/main" id="{A8098F88-B196-EB94-9132-C89333C88F04}"/>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11" name="Picture 10" descr="White text on a black background&#10;&#10;Description automatically generated">
              <a:extLst>
                <a:ext uri="{FF2B5EF4-FFF2-40B4-BE49-F238E27FC236}">
                  <a16:creationId xmlns:a16="http://schemas.microsoft.com/office/drawing/2014/main" id="{D70A808D-FAAC-CA53-12AA-D0391400F105}"/>
                </a:ext>
              </a:extLst>
            </p:cNvPr>
            <p:cNvPicPr>
              <a:picLocks noChangeAspect="1"/>
            </p:cNvPicPr>
            <p:nvPr userDrawn="1"/>
          </p:nvPicPr>
          <p:blipFill>
            <a:blip r:embed="rId4" cstate="print">
              <a:duotone>
                <a:prstClr val="black"/>
                <a:srgbClr val="002060">
                  <a:tint val="45000"/>
                  <a:satMod val="40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pic>
        <p:nvPicPr>
          <p:cNvPr id="12" name="Picture 11">
            <a:extLst>
              <a:ext uri="{FF2B5EF4-FFF2-40B4-BE49-F238E27FC236}">
                <a16:creationId xmlns:a16="http://schemas.microsoft.com/office/drawing/2014/main" id="{97FEC196-88F3-0E68-D548-5E8A4C3CE7D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33400" y="209550"/>
            <a:ext cx="11308080" cy="2827020"/>
          </a:xfrm>
          <a:prstGeom prst="rect">
            <a:avLst/>
          </a:prstGeom>
        </p:spPr>
      </p:pic>
    </p:spTree>
    <p:extLst>
      <p:ext uri="{BB962C8B-B14F-4D97-AF65-F5344CB8AC3E}">
        <p14:creationId xmlns:p14="http://schemas.microsoft.com/office/powerpoint/2010/main" val="40455429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white rectangular object with a black border&#10;&#10;Description automatically generated">
            <a:extLst>
              <a:ext uri="{FF2B5EF4-FFF2-40B4-BE49-F238E27FC236}">
                <a16:creationId xmlns:a16="http://schemas.microsoft.com/office/drawing/2014/main" id="{80F2DCD5-7958-F17E-B93D-027D42B28781}"/>
              </a:ext>
            </a:extLst>
          </p:cNvPr>
          <p:cNvPicPr>
            <a:picLocks noChangeAspect="1"/>
          </p:cNvPicPr>
          <p:nvPr/>
        </p:nvPicPr>
        <p:blipFill rotWithShape="1">
          <a:blip r:embed="rId3"/>
          <a:srcRect t="13265" r="11960" b="20408"/>
          <a:stretch/>
        </p:blipFill>
        <p:spPr>
          <a:xfrm>
            <a:off x="328270" y="5731258"/>
            <a:ext cx="1991116" cy="706327"/>
          </a:xfrm>
          <a:prstGeom prst="rect">
            <a:avLst/>
          </a:prstGeom>
        </p:spPr>
      </p:pic>
      <p:sp>
        <p:nvSpPr>
          <p:cNvPr id="4" name="TextBox 3">
            <a:extLst>
              <a:ext uri="{FF2B5EF4-FFF2-40B4-BE49-F238E27FC236}">
                <a16:creationId xmlns:a16="http://schemas.microsoft.com/office/drawing/2014/main" id="{C548CE1D-3F7D-B162-C13E-853E552380A8}"/>
              </a:ext>
            </a:extLst>
          </p:cNvPr>
          <p:cNvSpPr txBox="1"/>
          <p:nvPr/>
        </p:nvSpPr>
        <p:spPr>
          <a:xfrm>
            <a:off x="427968" y="134163"/>
            <a:ext cx="1143306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spc="-160">
                <a:solidFill>
                  <a:srgbClr val="2E2C61"/>
                </a:solidFill>
                <a:latin typeface="Arial" panose="020B0604020202020204" pitchFamily="34" charset="0"/>
                <a:cs typeface="Arial" panose="020B0604020202020204" pitchFamily="34" charset="0"/>
              </a:rPr>
              <a:t>Your Business &amp; Innovation</a:t>
            </a:r>
            <a:endPar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0A90806-9499-1DB8-50CB-24BA0A5B4D2E}"/>
              </a:ext>
            </a:extLst>
          </p:cNvPr>
          <p:cNvSpPr txBox="1"/>
          <p:nvPr/>
        </p:nvSpPr>
        <p:spPr>
          <a:xfrm>
            <a:off x="515100" y="842049"/>
            <a:ext cx="10052586" cy="369332"/>
          </a:xfrm>
          <a:prstGeom prst="rect">
            <a:avLst/>
          </a:prstGeom>
          <a:noFill/>
        </p:spPr>
        <p:txBody>
          <a:bodyPr wrap="square">
            <a:spAutoFit/>
          </a:bodyPr>
          <a:lstStyle/>
          <a:p>
            <a:r>
              <a:rPr lang="en-GB"/>
              <a:t>Showcasing Your Unique Solution: Highlighting Innovation and Market Relevance</a:t>
            </a:r>
            <a:endParaRPr lang="en-US"/>
          </a:p>
        </p:txBody>
      </p:sp>
      <p:graphicFrame>
        <p:nvGraphicFramePr>
          <p:cNvPr id="7" name="Table 6">
            <a:extLst>
              <a:ext uri="{FF2B5EF4-FFF2-40B4-BE49-F238E27FC236}">
                <a16:creationId xmlns:a16="http://schemas.microsoft.com/office/drawing/2014/main" id="{099A277C-3864-AFD8-2138-056220D5532B}"/>
              </a:ext>
            </a:extLst>
          </p:cNvPr>
          <p:cNvGraphicFramePr>
            <a:graphicFrameLocks noGrp="1"/>
          </p:cNvGraphicFramePr>
          <p:nvPr>
            <p:extLst>
              <p:ext uri="{D42A27DB-BD31-4B8C-83A1-F6EECF244321}">
                <p14:modId xmlns:p14="http://schemas.microsoft.com/office/powerpoint/2010/main" val="780178123"/>
              </p:ext>
            </p:extLst>
          </p:nvPr>
        </p:nvGraphicFramePr>
        <p:xfrm>
          <a:off x="885524" y="1480392"/>
          <a:ext cx="10510788" cy="4433714"/>
        </p:xfrm>
        <a:graphic>
          <a:graphicData uri="http://schemas.openxmlformats.org/drawingml/2006/table">
            <a:tbl>
              <a:tblPr firstRow="1" bandRow="1">
                <a:tableStyleId>{5C22544A-7EE6-4342-B048-85BDC9FD1C3A}</a:tableStyleId>
              </a:tblPr>
              <a:tblGrid>
                <a:gridCol w="5255394">
                  <a:extLst>
                    <a:ext uri="{9D8B030D-6E8A-4147-A177-3AD203B41FA5}">
                      <a16:colId xmlns:a16="http://schemas.microsoft.com/office/drawing/2014/main" val="1982116402"/>
                    </a:ext>
                  </a:extLst>
                </a:gridCol>
                <a:gridCol w="5255394">
                  <a:extLst>
                    <a:ext uri="{9D8B030D-6E8A-4147-A177-3AD203B41FA5}">
                      <a16:colId xmlns:a16="http://schemas.microsoft.com/office/drawing/2014/main" val="3077096318"/>
                    </a:ext>
                  </a:extLst>
                </a:gridCol>
              </a:tblGrid>
              <a:tr h="494231">
                <a:tc>
                  <a:txBody>
                    <a:bodyPr/>
                    <a:lstStyle/>
                    <a:p>
                      <a:pPr algn="l"/>
                      <a:r>
                        <a:rPr lang="en-US" sz="1600"/>
                        <a:t>What to Consider </a:t>
                      </a:r>
                    </a:p>
                  </a:txBody>
                  <a:tcPr/>
                </a:tc>
                <a:tc>
                  <a:txBody>
                    <a:bodyPr/>
                    <a:lstStyle/>
                    <a:p>
                      <a:pPr algn="l"/>
                      <a:r>
                        <a:rPr lang="en-US" sz="1600"/>
                        <a:t>Things to Avoid</a:t>
                      </a:r>
                    </a:p>
                  </a:txBody>
                  <a:tcPr/>
                </a:tc>
                <a:extLst>
                  <a:ext uri="{0D108BD9-81ED-4DB2-BD59-A6C34878D82A}">
                    <a16:rowId xmlns:a16="http://schemas.microsoft.com/office/drawing/2014/main" val="2167876827"/>
                  </a:ext>
                </a:extLst>
              </a:tr>
              <a:tr h="847937">
                <a:tc>
                  <a:txBody>
                    <a:bodyPr/>
                    <a:lstStyle/>
                    <a:p>
                      <a:r>
                        <a:rPr lang="en-GB" sz="1400" b="1"/>
                        <a:t>Clear Introduction:</a:t>
                      </a:r>
                      <a:r>
                        <a:rPr lang="en-GB" sz="1400"/>
                        <a:t> Start with a short engaging introduction about your business. Explain what you do and what makes your business unique</a:t>
                      </a:r>
                      <a:endParaRPr lang="en-US" sz="1400"/>
                    </a:p>
                  </a:txBody>
                  <a:tcPr/>
                </a:tc>
                <a:tc>
                  <a:txBody>
                    <a:bodyPr/>
                    <a:lstStyle/>
                    <a:p>
                      <a:r>
                        <a:rPr lang="en-GB" sz="1400" b="1"/>
                        <a:t>Jargon:</a:t>
                      </a:r>
                      <a:r>
                        <a:rPr lang="en-GB" sz="1400"/>
                        <a:t> Avoid technical jargon or abbreviations </a:t>
                      </a:r>
                    </a:p>
                  </a:txBody>
                  <a:tcPr/>
                </a:tc>
                <a:extLst>
                  <a:ext uri="{0D108BD9-81ED-4DB2-BD59-A6C34878D82A}">
                    <a16:rowId xmlns:a16="http://schemas.microsoft.com/office/drawing/2014/main" val="2262771321"/>
                  </a:ext>
                </a:extLst>
              </a:tr>
              <a:tr h="847937">
                <a:tc>
                  <a:txBody>
                    <a:bodyPr/>
                    <a:lstStyle/>
                    <a:p>
                      <a:r>
                        <a:rPr lang="en-GB" sz="1400" b="1"/>
                        <a:t>Innovation Highlight:</a:t>
                      </a:r>
                      <a:r>
                        <a:rPr lang="en-GB" sz="1400"/>
                        <a:t> Describe your innovation clearly. Focus on what makes it novel and why it stands out in the market.</a:t>
                      </a:r>
                      <a:endParaRPr lang="en-US" sz="1400"/>
                    </a:p>
                  </a:txBody>
                  <a:tcPr/>
                </a:tc>
                <a:tc>
                  <a:txBody>
                    <a:bodyPr/>
                    <a:lstStyle/>
                    <a:p>
                      <a:r>
                        <a:rPr lang="en-GB" sz="1400" b="1"/>
                        <a:t>Lengthy Background:</a:t>
                      </a:r>
                      <a:r>
                        <a:rPr lang="en-GB" sz="1400"/>
                        <a:t> Don’t spend too much time on your company history; focus on the innovation.</a:t>
                      </a:r>
                      <a:endParaRPr lang="en-US" sz="1400"/>
                    </a:p>
                  </a:txBody>
                  <a:tcPr/>
                </a:tc>
                <a:extLst>
                  <a:ext uri="{0D108BD9-81ED-4DB2-BD59-A6C34878D82A}">
                    <a16:rowId xmlns:a16="http://schemas.microsoft.com/office/drawing/2014/main" val="1013598478"/>
                  </a:ext>
                </a:extLst>
              </a:tr>
              <a:tr h="654122">
                <a:tc>
                  <a:txBody>
                    <a:bodyPr/>
                    <a:lstStyle/>
                    <a:p>
                      <a:r>
                        <a:rPr lang="en-GB" sz="1400" b="1"/>
                        <a:t>Relevance:</a:t>
                      </a:r>
                      <a:r>
                        <a:rPr lang="en-GB" sz="1400"/>
                        <a:t> Ensure your innovation is directly relevant to the problem you intend to solve.</a:t>
                      </a:r>
                      <a:endParaRPr lang="en-US" sz="1400"/>
                    </a:p>
                  </a:txBody>
                  <a:tcPr/>
                </a:tc>
                <a:tc>
                  <a:txBody>
                    <a:bodyPr/>
                    <a:lstStyle/>
                    <a:p>
                      <a:r>
                        <a:rPr lang="en-GB" sz="1400" b="1"/>
                        <a:t>Vagueness:</a:t>
                      </a:r>
                      <a:r>
                        <a:rPr lang="en-GB" sz="1400"/>
                        <a:t> Avoid vague descriptions of your innovation; be specific about its features and benefits.</a:t>
                      </a:r>
                      <a:endParaRPr lang="en-US" sz="1400"/>
                    </a:p>
                  </a:txBody>
                  <a:tcPr/>
                </a:tc>
                <a:extLst>
                  <a:ext uri="{0D108BD9-81ED-4DB2-BD59-A6C34878D82A}">
                    <a16:rowId xmlns:a16="http://schemas.microsoft.com/office/drawing/2014/main" val="3492274300"/>
                  </a:ext>
                </a:extLst>
              </a:tr>
              <a:tr h="741550">
                <a:tc>
                  <a:txBody>
                    <a:bodyPr/>
                    <a:lstStyle/>
                    <a:p>
                      <a:r>
                        <a:rPr lang="en-GB" sz="1400" b="1"/>
                        <a:t>Market Need:</a:t>
                      </a:r>
                      <a:r>
                        <a:rPr lang="en-GB" sz="1400"/>
                        <a:t> Explain the market need for your innovation and how it addresses this need.</a:t>
                      </a:r>
                      <a:endParaRPr lang="en-US" sz="1400"/>
                    </a:p>
                  </a:txBody>
                  <a:tcPr/>
                </a:tc>
                <a:tc>
                  <a:txBody>
                    <a:bodyPr/>
                    <a:lstStyle/>
                    <a:p>
                      <a:r>
                        <a:rPr lang="en-GB" sz="1400" b="1"/>
                        <a:t>Overly Technical Details:</a:t>
                      </a:r>
                      <a:r>
                        <a:rPr lang="en-GB" sz="1400"/>
                        <a:t> Don’t delve into overly technical details that might overwhelm the viewer.</a:t>
                      </a:r>
                      <a:endParaRPr lang="en-US" sz="1400"/>
                    </a:p>
                  </a:txBody>
                  <a:tcPr/>
                </a:tc>
                <a:extLst>
                  <a:ext uri="{0D108BD9-81ED-4DB2-BD59-A6C34878D82A}">
                    <a16:rowId xmlns:a16="http://schemas.microsoft.com/office/drawing/2014/main" val="1335309779"/>
                  </a:ext>
                </a:extLst>
              </a:tr>
              <a:tr h="847937">
                <a:tc>
                  <a:txBody>
                    <a:bodyPr/>
                    <a:lstStyle/>
                    <a:p>
                      <a:r>
                        <a:rPr lang="en-GB" sz="1400" b="1"/>
                        <a:t>Competitive Edge:</a:t>
                      </a:r>
                      <a:r>
                        <a:rPr lang="en-GB" sz="1400"/>
                        <a:t> Highlight what sets your innovation apart from competitors.</a:t>
                      </a:r>
                      <a:endParaRPr lang="en-US" sz="1400"/>
                    </a:p>
                  </a:txBody>
                  <a:tcPr/>
                </a:tc>
                <a:tc>
                  <a:txBody>
                    <a:bodyPr/>
                    <a:lstStyle/>
                    <a:p>
                      <a:r>
                        <a:rPr lang="en-GB" sz="1400" b="1"/>
                        <a:t>Neglecting Market Context:</a:t>
                      </a:r>
                      <a:r>
                        <a:rPr lang="en-GB" sz="1400"/>
                        <a:t> Avoid neglecting to explain the market context and demand for your innovation.</a:t>
                      </a:r>
                      <a:endParaRPr lang="en-US" sz="1400"/>
                    </a:p>
                  </a:txBody>
                  <a:tcPr/>
                </a:tc>
                <a:extLst>
                  <a:ext uri="{0D108BD9-81ED-4DB2-BD59-A6C34878D82A}">
                    <a16:rowId xmlns:a16="http://schemas.microsoft.com/office/drawing/2014/main" val="1260019109"/>
                  </a:ext>
                </a:extLst>
              </a:tr>
            </a:tbl>
          </a:graphicData>
        </a:graphic>
      </p:graphicFrame>
      <p:pic>
        <p:nvPicPr>
          <p:cNvPr id="12" name="Graphic 11" descr="Checkbox Ticked with solid fill">
            <a:extLst>
              <a:ext uri="{FF2B5EF4-FFF2-40B4-BE49-F238E27FC236}">
                <a16:creationId xmlns:a16="http://schemas.microsoft.com/office/drawing/2014/main" id="{CD055DD0-4248-A9B9-C190-DBBD2D8434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7166" y="1412793"/>
            <a:ext cx="613752" cy="613752"/>
          </a:xfrm>
          <a:prstGeom prst="rect">
            <a:avLst/>
          </a:prstGeom>
        </p:spPr>
      </p:pic>
      <p:pic>
        <p:nvPicPr>
          <p:cNvPr id="13" name="Graphic 12" descr="Close with solid fill">
            <a:extLst>
              <a:ext uri="{FF2B5EF4-FFF2-40B4-BE49-F238E27FC236}">
                <a16:creationId xmlns:a16="http://schemas.microsoft.com/office/drawing/2014/main" id="{D62B7361-87C1-0E60-A029-6E8D55FDC6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37144" y="1544628"/>
            <a:ext cx="369332" cy="369332"/>
          </a:xfrm>
          <a:prstGeom prst="rect">
            <a:avLst/>
          </a:prstGeom>
        </p:spPr>
      </p:pic>
      <p:sp>
        <p:nvSpPr>
          <p:cNvPr id="17" name="Rectangle 16">
            <a:extLst>
              <a:ext uri="{FF2B5EF4-FFF2-40B4-BE49-F238E27FC236}">
                <a16:creationId xmlns:a16="http://schemas.microsoft.com/office/drawing/2014/main" id="{3CF4B2D0-F027-75DE-12E9-0BB93754442E}"/>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D0B12712-2066-E7EF-47A1-2CCA189A7885}"/>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94E935E8-5E4D-A13D-45BD-C49196643A00}"/>
              </a:ext>
            </a:extLst>
          </p:cNvPr>
          <p:cNvGrpSpPr>
            <a:grpSpLocks noChangeAspect="1"/>
          </p:cNvGrpSpPr>
          <p:nvPr/>
        </p:nvGrpSpPr>
        <p:grpSpPr>
          <a:xfrm>
            <a:off x="328269" y="6135187"/>
            <a:ext cx="3401178" cy="608647"/>
            <a:chOff x="469811" y="6167429"/>
            <a:chExt cx="3807322" cy="646561"/>
          </a:xfrm>
        </p:grpSpPr>
        <p:pic>
          <p:nvPicPr>
            <p:cNvPr id="3" name="Picture 2" descr="Shape&#10;&#10;Description automatically generated">
              <a:extLst>
                <a:ext uri="{FF2B5EF4-FFF2-40B4-BE49-F238E27FC236}">
                  <a16:creationId xmlns:a16="http://schemas.microsoft.com/office/drawing/2014/main" id="{AB10A102-BD20-DAB5-DD6E-20A3D7E6AA13}"/>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5" name="Picture 4" descr="White text on a black background&#10;&#10;Description automatically generated">
              <a:extLst>
                <a:ext uri="{FF2B5EF4-FFF2-40B4-BE49-F238E27FC236}">
                  <a16:creationId xmlns:a16="http://schemas.microsoft.com/office/drawing/2014/main" id="{D6E3B7F9-9494-07C1-E8D6-DF9772D5C22A}"/>
                </a:ext>
              </a:extLst>
            </p:cNvPr>
            <p:cNvPicPr>
              <a:picLocks noChangeAspect="1"/>
            </p:cNvPicPr>
            <p:nvPr userDrawn="1"/>
          </p:nvPicPr>
          <p:blipFill>
            <a:blip r:embed="rId9" cstate="print">
              <a:duotone>
                <a:prstClr val="black"/>
                <a:srgbClr val="002060">
                  <a:tint val="45000"/>
                  <a:satMod val="400000"/>
                </a:srgb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2359473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D5909-215E-F4F9-9473-46ECCC2A6156}"/>
              </a:ext>
            </a:extLst>
          </p:cNvPr>
          <p:cNvSpPr/>
          <p:nvPr/>
        </p:nvSpPr>
        <p:spPr>
          <a:xfrm>
            <a:off x="515100" y="938961"/>
            <a:ext cx="9728468"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Identifying and Addressing Critical Issues: Demonstrating the Need for Your Solution</a:t>
            </a:r>
            <a:endParaRPr kumimoji="0" lang="en-GB" sz="1800" b="0" i="0" u="none" strike="noStrike" kern="1200" cap="none" spc="0" normalizeH="0" baseline="0" noProof="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548CE1D-3F7D-B162-C13E-853E552380A8}"/>
              </a:ext>
            </a:extLst>
          </p:cNvPr>
          <p:cNvSpPr txBox="1"/>
          <p:nvPr/>
        </p:nvSpPr>
        <p:spPr>
          <a:xfrm>
            <a:off x="427968" y="143325"/>
            <a:ext cx="11433060"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60" normalizeH="0" baseline="0" noProof="0">
                <a:ln>
                  <a:noFill/>
                </a:ln>
                <a:solidFill>
                  <a:srgbClr val="2E2C61"/>
                </a:solidFill>
                <a:effectLst/>
                <a:uLnTx/>
                <a:uFillTx/>
                <a:latin typeface="Arial" panose="020B0604020202020204" pitchFamily="34" charset="0"/>
                <a:ea typeface="+mn-ea"/>
                <a:cs typeface="Arial" panose="020B0604020202020204" pitchFamily="34" charset="0"/>
              </a:rPr>
              <a:t>The Problem your innovation will solve </a:t>
            </a:r>
          </a:p>
        </p:txBody>
      </p:sp>
      <p:graphicFrame>
        <p:nvGraphicFramePr>
          <p:cNvPr id="3" name="Table 2">
            <a:extLst>
              <a:ext uri="{FF2B5EF4-FFF2-40B4-BE49-F238E27FC236}">
                <a16:creationId xmlns:a16="http://schemas.microsoft.com/office/drawing/2014/main" id="{6BEE93E4-1FDE-2F45-2B0F-87A12EEC3AD6}"/>
              </a:ext>
            </a:extLst>
          </p:cNvPr>
          <p:cNvGraphicFramePr>
            <a:graphicFrameLocks noGrp="1"/>
          </p:cNvGraphicFramePr>
          <p:nvPr>
            <p:extLst>
              <p:ext uri="{D42A27DB-BD31-4B8C-83A1-F6EECF244321}">
                <p14:modId xmlns:p14="http://schemas.microsoft.com/office/powerpoint/2010/main" val="789396632"/>
              </p:ext>
            </p:extLst>
          </p:nvPr>
        </p:nvGraphicFramePr>
        <p:xfrm>
          <a:off x="822035" y="1572644"/>
          <a:ext cx="10529456" cy="4119037"/>
        </p:xfrm>
        <a:graphic>
          <a:graphicData uri="http://schemas.openxmlformats.org/drawingml/2006/table">
            <a:tbl>
              <a:tblPr firstRow="1" bandRow="1">
                <a:tableStyleId>{5C22544A-7EE6-4342-B048-85BDC9FD1C3A}</a:tableStyleId>
              </a:tblPr>
              <a:tblGrid>
                <a:gridCol w="5264728">
                  <a:extLst>
                    <a:ext uri="{9D8B030D-6E8A-4147-A177-3AD203B41FA5}">
                      <a16:colId xmlns:a16="http://schemas.microsoft.com/office/drawing/2014/main" val="1982116402"/>
                    </a:ext>
                  </a:extLst>
                </a:gridCol>
                <a:gridCol w="5264728">
                  <a:extLst>
                    <a:ext uri="{9D8B030D-6E8A-4147-A177-3AD203B41FA5}">
                      <a16:colId xmlns:a16="http://schemas.microsoft.com/office/drawing/2014/main" val="3077096318"/>
                    </a:ext>
                  </a:extLst>
                </a:gridCol>
              </a:tblGrid>
              <a:tr h="590287">
                <a:tc>
                  <a:txBody>
                    <a:bodyPr/>
                    <a:lstStyle/>
                    <a:p>
                      <a:pPr algn="l"/>
                      <a:r>
                        <a:rPr lang="en-US" sz="1600"/>
                        <a:t>What to Consider </a:t>
                      </a:r>
                    </a:p>
                  </a:txBody>
                  <a:tcPr/>
                </a:tc>
                <a:tc>
                  <a:txBody>
                    <a:bodyPr/>
                    <a:lstStyle/>
                    <a:p>
                      <a:pPr algn="l"/>
                      <a:r>
                        <a:rPr lang="en-US" sz="1600"/>
                        <a:t>Things to Avoid</a:t>
                      </a:r>
                    </a:p>
                  </a:txBody>
                  <a:tcPr/>
                </a:tc>
                <a:extLst>
                  <a:ext uri="{0D108BD9-81ED-4DB2-BD59-A6C34878D82A}">
                    <a16:rowId xmlns:a16="http://schemas.microsoft.com/office/drawing/2014/main" val="2167876827"/>
                  </a:ext>
                </a:extLst>
              </a:tr>
              <a:tr h="1012737">
                <a:tc>
                  <a:txBody>
                    <a:bodyPr/>
                    <a:lstStyle/>
                    <a:p>
                      <a:r>
                        <a:rPr lang="en-GB" sz="1400" b="1"/>
                        <a:t>Clear Problem Statement:</a:t>
                      </a:r>
                      <a:r>
                        <a:rPr lang="en-GB" sz="1400"/>
                        <a:t> Clearly define the problem you are addressing. Make it specific and relatable.</a:t>
                      </a:r>
                      <a:endParaRPr lang="en-US" sz="1400"/>
                    </a:p>
                  </a:txBody>
                  <a:tcPr/>
                </a:tc>
                <a:tc>
                  <a:txBody>
                    <a:bodyPr/>
                    <a:lstStyle/>
                    <a:p>
                      <a:r>
                        <a:rPr lang="en-GB" sz="1400" b="1"/>
                        <a:t>Lack of Evidence:</a:t>
                      </a:r>
                      <a:r>
                        <a:rPr lang="en-GB" sz="1400"/>
                        <a:t> Don’t make claims about the problem without supporting data or evidence.</a:t>
                      </a:r>
                      <a:endParaRPr lang="en-US" sz="1400"/>
                    </a:p>
                  </a:txBody>
                  <a:tcPr/>
                </a:tc>
                <a:extLst>
                  <a:ext uri="{0D108BD9-81ED-4DB2-BD59-A6C34878D82A}">
                    <a16:rowId xmlns:a16="http://schemas.microsoft.com/office/drawing/2014/main" val="2262771321"/>
                  </a:ext>
                </a:extLst>
              </a:tr>
              <a:tr h="849085">
                <a:tc>
                  <a:txBody>
                    <a:bodyPr/>
                    <a:lstStyle/>
                    <a:p>
                      <a:r>
                        <a:rPr lang="en-GB" sz="1400" b="1"/>
                        <a:t>Evidence:</a:t>
                      </a:r>
                      <a:r>
                        <a:rPr lang="en-GB" sz="1400"/>
                        <a:t> Provide evidence or data that supports the existence and significance of the problem.</a:t>
                      </a:r>
                      <a:endParaRPr lang="en-US" sz="1400"/>
                    </a:p>
                  </a:txBody>
                  <a:tcPr/>
                </a:tc>
                <a:tc>
                  <a:txBody>
                    <a:bodyPr/>
                    <a:lstStyle/>
                    <a:p>
                      <a:r>
                        <a:rPr lang="en-GB" sz="1400" b="1"/>
                        <a:t>Generalization:</a:t>
                      </a:r>
                      <a:r>
                        <a:rPr lang="en-GB" sz="1400"/>
                        <a:t> Avoid generalizing the problem; focus on specific aspects that your innovation addresses.</a:t>
                      </a:r>
                      <a:endParaRPr lang="en-US" sz="1400"/>
                    </a:p>
                  </a:txBody>
                  <a:tcPr/>
                </a:tc>
                <a:extLst>
                  <a:ext uri="{0D108BD9-81ED-4DB2-BD59-A6C34878D82A}">
                    <a16:rowId xmlns:a16="http://schemas.microsoft.com/office/drawing/2014/main" val="1013598478"/>
                  </a:ext>
                </a:extLst>
              </a:tr>
              <a:tr h="781254">
                <a:tc>
                  <a:txBody>
                    <a:bodyPr/>
                    <a:lstStyle/>
                    <a:p>
                      <a:r>
                        <a:rPr lang="en-GB" sz="1400" b="1"/>
                        <a:t>Impact:</a:t>
                      </a:r>
                      <a:r>
                        <a:rPr lang="en-GB" sz="1400"/>
                        <a:t> Explain the broader impact of this problem and why solving it is important and use market research statistics to back up your points.</a:t>
                      </a:r>
                    </a:p>
                  </a:txBody>
                  <a:tcPr/>
                </a:tc>
                <a:tc>
                  <a:txBody>
                    <a:bodyPr/>
                    <a:lstStyle/>
                    <a:p>
                      <a:r>
                        <a:rPr lang="en-GB" sz="1400" b="1"/>
                        <a:t>Target Audience:</a:t>
                      </a:r>
                      <a:r>
                        <a:rPr lang="en-GB" sz="1400"/>
                        <a:t> Don’t forget to mention the key target audience who are impacted by the problem.</a:t>
                      </a:r>
                      <a:endParaRPr lang="en-US" sz="1400"/>
                    </a:p>
                  </a:txBody>
                  <a:tcPr/>
                </a:tc>
                <a:extLst>
                  <a:ext uri="{0D108BD9-81ED-4DB2-BD59-A6C34878D82A}">
                    <a16:rowId xmlns:a16="http://schemas.microsoft.com/office/drawing/2014/main" val="3492274300"/>
                  </a:ext>
                </a:extLst>
              </a:tr>
              <a:tr h="885674">
                <a:tc>
                  <a:txBody>
                    <a:bodyPr/>
                    <a:lstStyle/>
                    <a:p>
                      <a:r>
                        <a:rPr lang="en-GB" sz="1400" b="1"/>
                        <a:t>Target Audience:</a:t>
                      </a:r>
                      <a:r>
                        <a:rPr lang="en-GB" sz="1400"/>
                        <a:t> Identify who is affected by the problem and how your solution will benefit them.</a:t>
                      </a:r>
                      <a:endParaRPr lang="en-US" sz="1400"/>
                    </a:p>
                  </a:txBody>
                  <a:tcPr/>
                </a:tc>
                <a:tc>
                  <a:txBody>
                    <a:bodyPr/>
                    <a:lstStyle/>
                    <a:p>
                      <a:r>
                        <a:rPr lang="en-GB" sz="1400" b="1"/>
                        <a:t>Underestimating Complexity:</a:t>
                      </a:r>
                      <a:r>
                        <a:rPr lang="en-GB" sz="1400"/>
                        <a:t> Avoid underestimating the complexity of the problem or oversimplifying it.</a:t>
                      </a:r>
                      <a:endParaRPr lang="en-US" sz="1400"/>
                    </a:p>
                  </a:txBody>
                  <a:tcPr/>
                </a:tc>
                <a:extLst>
                  <a:ext uri="{0D108BD9-81ED-4DB2-BD59-A6C34878D82A}">
                    <a16:rowId xmlns:a16="http://schemas.microsoft.com/office/drawing/2014/main" val="1335309779"/>
                  </a:ext>
                </a:extLst>
              </a:tr>
            </a:tbl>
          </a:graphicData>
        </a:graphic>
      </p:graphicFrame>
      <p:pic>
        <p:nvPicPr>
          <p:cNvPr id="8" name="Graphic 7" descr="Close with solid fill">
            <a:extLst>
              <a:ext uri="{FF2B5EF4-FFF2-40B4-BE49-F238E27FC236}">
                <a16:creationId xmlns:a16="http://schemas.microsoft.com/office/drawing/2014/main" id="{27C567A6-56DD-ABB9-8665-7AF618CF6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9864" y="1663980"/>
            <a:ext cx="369332" cy="369332"/>
          </a:xfrm>
          <a:prstGeom prst="rect">
            <a:avLst/>
          </a:prstGeom>
        </p:spPr>
      </p:pic>
      <p:pic>
        <p:nvPicPr>
          <p:cNvPr id="6" name="Graphic 5" descr="Checkbox Ticked with solid fill">
            <a:extLst>
              <a:ext uri="{FF2B5EF4-FFF2-40B4-BE49-F238E27FC236}">
                <a16:creationId xmlns:a16="http://schemas.microsoft.com/office/drawing/2014/main" id="{6825107D-02EA-250D-9732-816412AB02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3011" y="1541770"/>
            <a:ext cx="613752" cy="613752"/>
          </a:xfrm>
          <a:prstGeom prst="rect">
            <a:avLst/>
          </a:prstGeom>
        </p:spPr>
      </p:pic>
      <p:sp>
        <p:nvSpPr>
          <p:cNvPr id="11" name="Rectangle 10">
            <a:extLst>
              <a:ext uri="{FF2B5EF4-FFF2-40B4-BE49-F238E27FC236}">
                <a16:creationId xmlns:a16="http://schemas.microsoft.com/office/drawing/2014/main" id="{482080FB-1856-8E6C-002B-E8D1ACAA6A18}"/>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417E601D-157C-1AF5-1974-5A1F39CCAE4C}"/>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descr="A white rectangular object with a black border&#10;&#10;Description automatically generated">
            <a:extLst>
              <a:ext uri="{FF2B5EF4-FFF2-40B4-BE49-F238E27FC236}">
                <a16:creationId xmlns:a16="http://schemas.microsoft.com/office/drawing/2014/main" id="{E6E9B554-1793-7EC7-3DF1-2293B2D70E53}"/>
              </a:ext>
            </a:extLst>
          </p:cNvPr>
          <p:cNvPicPr>
            <a:picLocks noChangeAspect="1"/>
          </p:cNvPicPr>
          <p:nvPr/>
        </p:nvPicPr>
        <p:blipFill rotWithShape="1">
          <a:blip r:embed="rId7"/>
          <a:srcRect t="12756"/>
          <a:stretch/>
        </p:blipFill>
        <p:spPr>
          <a:xfrm>
            <a:off x="396421" y="5785687"/>
            <a:ext cx="2298700" cy="830997"/>
          </a:xfrm>
          <a:prstGeom prst="rect">
            <a:avLst/>
          </a:prstGeom>
        </p:spPr>
      </p:pic>
      <p:grpSp>
        <p:nvGrpSpPr>
          <p:cNvPr id="5" name="Group 4">
            <a:extLst>
              <a:ext uri="{FF2B5EF4-FFF2-40B4-BE49-F238E27FC236}">
                <a16:creationId xmlns:a16="http://schemas.microsoft.com/office/drawing/2014/main" id="{556ED7FF-E07B-D9CF-4D00-B16010B3FE35}"/>
              </a:ext>
            </a:extLst>
          </p:cNvPr>
          <p:cNvGrpSpPr>
            <a:grpSpLocks noChangeAspect="1"/>
          </p:cNvGrpSpPr>
          <p:nvPr/>
        </p:nvGrpSpPr>
        <p:grpSpPr>
          <a:xfrm>
            <a:off x="448012" y="6156958"/>
            <a:ext cx="3401178" cy="608647"/>
            <a:chOff x="469811" y="6167429"/>
            <a:chExt cx="3807322" cy="646561"/>
          </a:xfrm>
        </p:grpSpPr>
        <p:pic>
          <p:nvPicPr>
            <p:cNvPr id="7" name="Picture 6" descr="Shape&#10;&#10;Description automatically generated">
              <a:extLst>
                <a:ext uri="{FF2B5EF4-FFF2-40B4-BE49-F238E27FC236}">
                  <a16:creationId xmlns:a16="http://schemas.microsoft.com/office/drawing/2014/main" id="{737F88AF-5926-87CA-C13C-A27B5B8C706E}"/>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9" name="Picture 8" descr="White text on a black background&#10;&#10;Description automatically generated">
              <a:extLst>
                <a:ext uri="{FF2B5EF4-FFF2-40B4-BE49-F238E27FC236}">
                  <a16:creationId xmlns:a16="http://schemas.microsoft.com/office/drawing/2014/main" id="{F29FEA4B-8AB1-C358-92B0-F7EB04787308}"/>
                </a:ext>
              </a:extLst>
            </p:cNvPr>
            <p:cNvPicPr>
              <a:picLocks noChangeAspect="1"/>
            </p:cNvPicPr>
            <p:nvPr userDrawn="1"/>
          </p:nvPicPr>
          <p:blipFill>
            <a:blip r:embed="rId9" cstate="print">
              <a:duotone>
                <a:prstClr val="black"/>
                <a:srgbClr val="002060">
                  <a:tint val="45000"/>
                  <a:satMod val="400000"/>
                </a:srgb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907541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white rectangular object with a black border&#10;&#10;Description automatically generated">
            <a:extLst>
              <a:ext uri="{FF2B5EF4-FFF2-40B4-BE49-F238E27FC236}">
                <a16:creationId xmlns:a16="http://schemas.microsoft.com/office/drawing/2014/main" id="{89C68785-EB33-BCA0-D6BE-21F7EBB430A6}"/>
              </a:ext>
            </a:extLst>
          </p:cNvPr>
          <p:cNvPicPr>
            <a:picLocks noChangeAspect="1"/>
          </p:cNvPicPr>
          <p:nvPr/>
        </p:nvPicPr>
        <p:blipFill rotWithShape="1">
          <a:blip r:embed="rId3"/>
          <a:srcRect t="12644" r="15387" b="11735"/>
          <a:stretch/>
        </p:blipFill>
        <p:spPr>
          <a:xfrm>
            <a:off x="396421" y="5785687"/>
            <a:ext cx="1945004" cy="720291"/>
          </a:xfrm>
          <a:prstGeom prst="rect">
            <a:avLst/>
          </a:prstGeom>
        </p:spPr>
      </p:pic>
      <p:sp>
        <p:nvSpPr>
          <p:cNvPr id="2" name="Rectangle 1">
            <a:extLst>
              <a:ext uri="{FF2B5EF4-FFF2-40B4-BE49-F238E27FC236}">
                <a16:creationId xmlns:a16="http://schemas.microsoft.com/office/drawing/2014/main" id="{DE6D5909-215E-F4F9-9473-46ECCC2A6156}"/>
              </a:ext>
            </a:extLst>
          </p:cNvPr>
          <p:cNvSpPr/>
          <p:nvPr/>
        </p:nvSpPr>
        <p:spPr>
          <a:xfrm>
            <a:off x="515100" y="938961"/>
            <a:ext cx="10185557"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Positioning Yourself as the Ideal Problem-Solver: Leveraging Unique Strengths and Expertise</a:t>
            </a:r>
            <a:endParaRPr kumimoji="0" lang="en-GB" sz="1800" b="0" i="0" u="none" strike="noStrike" kern="1200" cap="none" spc="0" normalizeH="0" baseline="0" noProof="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548CE1D-3F7D-B162-C13E-853E552380A8}"/>
              </a:ext>
            </a:extLst>
          </p:cNvPr>
          <p:cNvSpPr txBox="1"/>
          <p:nvPr/>
        </p:nvSpPr>
        <p:spPr>
          <a:xfrm>
            <a:off x="515101" y="231075"/>
            <a:ext cx="11433060"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60" normalizeH="0" baseline="0" noProof="0">
                <a:ln>
                  <a:noFill/>
                </a:ln>
                <a:solidFill>
                  <a:srgbClr val="2E2C61"/>
                </a:solidFill>
                <a:effectLst/>
                <a:uLnTx/>
                <a:uFillTx/>
                <a:latin typeface="Arial"/>
                <a:cs typeface="Arial"/>
              </a:rPr>
              <a:t>Why </a:t>
            </a:r>
            <a:r>
              <a:rPr kumimoji="0" lang="en-US" sz="4000" b="1" i="0" u="sng" strike="noStrike" kern="1200" cap="none" spc="-160" normalizeH="0" baseline="0" noProof="0">
                <a:ln>
                  <a:noFill/>
                </a:ln>
                <a:solidFill>
                  <a:srgbClr val="2E2C61"/>
                </a:solidFill>
                <a:effectLst/>
                <a:uLnTx/>
                <a:uFillTx/>
                <a:latin typeface="Arial"/>
                <a:cs typeface="Arial"/>
              </a:rPr>
              <a:t>YOU</a:t>
            </a:r>
            <a:r>
              <a:rPr kumimoji="0" lang="en-US" sz="4000" b="1" i="0" u="none" strike="noStrike" kern="1200" cap="none" spc="-160" normalizeH="0" baseline="0" noProof="0">
                <a:ln>
                  <a:noFill/>
                </a:ln>
                <a:solidFill>
                  <a:srgbClr val="2E2C61"/>
                </a:solidFill>
                <a:effectLst/>
                <a:uLnTx/>
                <a:uFillTx/>
                <a:latin typeface="Arial"/>
                <a:cs typeface="Arial"/>
              </a:rPr>
              <a:t> are best placed to solve the problem</a:t>
            </a:r>
          </a:p>
        </p:txBody>
      </p:sp>
      <p:sp>
        <p:nvSpPr>
          <p:cNvPr id="5" name="TextBox 4">
            <a:extLst>
              <a:ext uri="{FF2B5EF4-FFF2-40B4-BE49-F238E27FC236}">
                <a16:creationId xmlns:a16="http://schemas.microsoft.com/office/drawing/2014/main" id="{9FB496AA-3A8C-C590-924D-71DF4489CDFD}"/>
              </a:ext>
            </a:extLst>
          </p:cNvPr>
          <p:cNvSpPr txBox="1"/>
          <p:nvPr/>
        </p:nvSpPr>
        <p:spPr>
          <a:xfrm>
            <a:off x="3049929" y="3258802"/>
            <a:ext cx="6099858" cy="369332"/>
          </a:xfrm>
          <a:prstGeom prst="rect">
            <a:avLst/>
          </a:prstGeom>
          <a:noFill/>
        </p:spPr>
        <p:txBody>
          <a:bodyPr wrap="square">
            <a:spAutoFit/>
          </a:bodyPr>
          <a:lstStyle/>
          <a:p>
            <a:endParaRPr lang="en-US" sz="1800"/>
          </a:p>
        </p:txBody>
      </p:sp>
      <p:sp>
        <p:nvSpPr>
          <p:cNvPr id="7" name="TextBox 6">
            <a:extLst>
              <a:ext uri="{FF2B5EF4-FFF2-40B4-BE49-F238E27FC236}">
                <a16:creationId xmlns:a16="http://schemas.microsoft.com/office/drawing/2014/main" id="{79AD89DA-0449-AD8C-180B-1A7BE033E57B}"/>
              </a:ext>
            </a:extLst>
          </p:cNvPr>
          <p:cNvSpPr txBox="1"/>
          <p:nvPr/>
        </p:nvSpPr>
        <p:spPr>
          <a:xfrm>
            <a:off x="3049929" y="3258802"/>
            <a:ext cx="6099858" cy="369332"/>
          </a:xfrm>
          <a:prstGeom prst="rect">
            <a:avLst/>
          </a:prstGeom>
          <a:noFill/>
        </p:spPr>
        <p:txBody>
          <a:bodyPr wrap="square">
            <a:spAutoFit/>
          </a:bodyPr>
          <a:lstStyle/>
          <a:p>
            <a:endParaRPr lang="en-US" sz="1800"/>
          </a:p>
        </p:txBody>
      </p:sp>
      <p:sp>
        <p:nvSpPr>
          <p:cNvPr id="9" name="TextBox 8">
            <a:extLst>
              <a:ext uri="{FF2B5EF4-FFF2-40B4-BE49-F238E27FC236}">
                <a16:creationId xmlns:a16="http://schemas.microsoft.com/office/drawing/2014/main" id="{F8E6D575-38E2-7EFD-B2DA-CCB690F88FC5}"/>
              </a:ext>
            </a:extLst>
          </p:cNvPr>
          <p:cNvSpPr txBox="1"/>
          <p:nvPr/>
        </p:nvSpPr>
        <p:spPr>
          <a:xfrm>
            <a:off x="3049929" y="3258802"/>
            <a:ext cx="6099858" cy="369332"/>
          </a:xfrm>
          <a:prstGeom prst="rect">
            <a:avLst/>
          </a:prstGeom>
          <a:noFill/>
        </p:spPr>
        <p:txBody>
          <a:bodyPr wrap="square">
            <a:spAutoFit/>
          </a:bodyPr>
          <a:lstStyle/>
          <a:p>
            <a:endParaRPr lang="en-US" sz="1800"/>
          </a:p>
        </p:txBody>
      </p:sp>
      <p:graphicFrame>
        <p:nvGraphicFramePr>
          <p:cNvPr id="10" name="Table 9">
            <a:extLst>
              <a:ext uri="{FF2B5EF4-FFF2-40B4-BE49-F238E27FC236}">
                <a16:creationId xmlns:a16="http://schemas.microsoft.com/office/drawing/2014/main" id="{3A2FDD8B-C017-8E82-CEC4-C9C8A7B8C933}"/>
              </a:ext>
            </a:extLst>
          </p:cNvPr>
          <p:cNvGraphicFramePr>
            <a:graphicFrameLocks noGrp="1"/>
          </p:cNvGraphicFramePr>
          <p:nvPr>
            <p:extLst>
              <p:ext uri="{D42A27DB-BD31-4B8C-83A1-F6EECF244321}">
                <p14:modId xmlns:p14="http://schemas.microsoft.com/office/powerpoint/2010/main" val="3977250058"/>
              </p:ext>
            </p:extLst>
          </p:nvPr>
        </p:nvGraphicFramePr>
        <p:xfrm>
          <a:off x="715818" y="1494423"/>
          <a:ext cx="10760364" cy="4267421"/>
        </p:xfrm>
        <a:graphic>
          <a:graphicData uri="http://schemas.openxmlformats.org/drawingml/2006/table">
            <a:tbl>
              <a:tblPr firstRow="1" bandRow="1">
                <a:tableStyleId>{5C22544A-7EE6-4342-B048-85BDC9FD1C3A}</a:tableStyleId>
              </a:tblPr>
              <a:tblGrid>
                <a:gridCol w="5380182">
                  <a:extLst>
                    <a:ext uri="{9D8B030D-6E8A-4147-A177-3AD203B41FA5}">
                      <a16:colId xmlns:a16="http://schemas.microsoft.com/office/drawing/2014/main" val="1982116402"/>
                    </a:ext>
                  </a:extLst>
                </a:gridCol>
                <a:gridCol w="5380182">
                  <a:extLst>
                    <a:ext uri="{9D8B030D-6E8A-4147-A177-3AD203B41FA5}">
                      <a16:colId xmlns:a16="http://schemas.microsoft.com/office/drawing/2014/main" val="3077096318"/>
                    </a:ext>
                  </a:extLst>
                </a:gridCol>
              </a:tblGrid>
              <a:tr h="481656">
                <a:tc>
                  <a:txBody>
                    <a:bodyPr/>
                    <a:lstStyle/>
                    <a:p>
                      <a:r>
                        <a:rPr lang="en-US" sz="1600"/>
                        <a:t>What to Consider </a:t>
                      </a:r>
                    </a:p>
                  </a:txBody>
                  <a:tcPr/>
                </a:tc>
                <a:tc>
                  <a:txBody>
                    <a:bodyPr/>
                    <a:lstStyle/>
                    <a:p>
                      <a:r>
                        <a:rPr lang="en-US" sz="1600"/>
                        <a:t>Things to Avoid</a:t>
                      </a:r>
                    </a:p>
                  </a:txBody>
                  <a:tcPr/>
                </a:tc>
                <a:extLst>
                  <a:ext uri="{0D108BD9-81ED-4DB2-BD59-A6C34878D82A}">
                    <a16:rowId xmlns:a16="http://schemas.microsoft.com/office/drawing/2014/main" val="2167876827"/>
                  </a:ext>
                </a:extLst>
              </a:tr>
              <a:tr h="826361">
                <a:tc>
                  <a:txBody>
                    <a:bodyPr/>
                    <a:lstStyle/>
                    <a:p>
                      <a:r>
                        <a:rPr lang="en-GB" sz="1400" b="1"/>
                        <a:t>Unique Positioning:</a:t>
                      </a:r>
                      <a:r>
                        <a:rPr lang="en-GB" sz="1400"/>
                        <a:t> Explain why your business is uniquely positioned to solve the problem. Mention any unique resources, partnerships, or insights you have.</a:t>
                      </a:r>
                      <a:endParaRPr lang="en-US" sz="1400"/>
                    </a:p>
                  </a:txBody>
                  <a:tcPr/>
                </a:tc>
                <a:tc>
                  <a:txBody>
                    <a:bodyPr/>
                    <a:lstStyle/>
                    <a:p>
                      <a:r>
                        <a:rPr lang="en-GB" sz="1400" b="1"/>
                        <a:t>Overgeneralisation:</a:t>
                      </a:r>
                      <a:r>
                        <a:rPr lang="en-GB" sz="1400"/>
                        <a:t> Avoid generic statements about your capabilities; be specific about why you are the best choice.</a:t>
                      </a:r>
                      <a:endParaRPr lang="en-US" sz="1400"/>
                    </a:p>
                  </a:txBody>
                  <a:tcPr/>
                </a:tc>
                <a:extLst>
                  <a:ext uri="{0D108BD9-81ED-4DB2-BD59-A6C34878D82A}">
                    <a16:rowId xmlns:a16="http://schemas.microsoft.com/office/drawing/2014/main" val="2262771321"/>
                  </a:ext>
                </a:extLst>
              </a:tr>
              <a:tr h="727060">
                <a:tc>
                  <a:txBody>
                    <a:bodyPr/>
                    <a:lstStyle/>
                    <a:p>
                      <a:r>
                        <a:rPr lang="en-GB" sz="1400" b="1"/>
                        <a:t>Track Record:</a:t>
                      </a:r>
                      <a:r>
                        <a:rPr lang="en-GB" sz="1400"/>
                        <a:t> Highlight past successes and relevant experience that demonstrate your capability.</a:t>
                      </a:r>
                      <a:endParaRPr lang="en-US" sz="1400"/>
                    </a:p>
                  </a:txBody>
                  <a:tcPr/>
                </a:tc>
                <a:tc>
                  <a:txBody>
                    <a:bodyPr/>
                    <a:lstStyle/>
                    <a:p>
                      <a:r>
                        <a:rPr lang="en-GB" sz="1400" b="1"/>
                        <a:t>Ignoring Competitors:</a:t>
                      </a:r>
                      <a:r>
                        <a:rPr lang="en-GB" sz="1400"/>
                        <a:t> Don’t ignore the competition; briefly explain why your solution is superior.</a:t>
                      </a:r>
                      <a:endParaRPr lang="en-US" sz="1400"/>
                    </a:p>
                  </a:txBody>
                  <a:tcPr/>
                </a:tc>
                <a:extLst>
                  <a:ext uri="{0D108BD9-81ED-4DB2-BD59-A6C34878D82A}">
                    <a16:rowId xmlns:a16="http://schemas.microsoft.com/office/drawing/2014/main" val="1013598478"/>
                  </a:ext>
                </a:extLst>
              </a:tr>
              <a:tr h="826351">
                <a:tc>
                  <a:txBody>
                    <a:bodyPr/>
                    <a:lstStyle/>
                    <a:p>
                      <a:r>
                        <a:rPr lang="en-GB" sz="1400" b="1"/>
                        <a:t>Expertise:</a:t>
                      </a:r>
                      <a:r>
                        <a:rPr lang="en-GB" sz="1400"/>
                        <a:t> Showcase your expertise and any relevant qualifications or achievements. </a:t>
                      </a:r>
                      <a:r>
                        <a:rPr lang="en-GB" sz="1400" b="0" i="0" u="none" strike="noStrike" noProof="0">
                          <a:solidFill>
                            <a:srgbClr val="2E2C61"/>
                          </a:solidFill>
                          <a:latin typeface="Arial"/>
                        </a:rPr>
                        <a:t>Highlight any strategic partnerships that enhance your ability to solve the problem.</a:t>
                      </a:r>
                      <a:endParaRPr lang="en-US" sz="1400"/>
                    </a:p>
                  </a:txBody>
                  <a:tcPr/>
                </a:tc>
                <a:tc>
                  <a:txBody>
                    <a:bodyPr/>
                    <a:lstStyle/>
                    <a:p>
                      <a:r>
                        <a:rPr lang="en-GB" sz="1400" b="1"/>
                        <a:t>Incomplete Justification:</a:t>
                      </a:r>
                      <a:r>
                        <a:rPr lang="en-GB" sz="1400"/>
                        <a:t> Avoid giving incomplete justifications for why you are best placed to solve the problem.</a:t>
                      </a:r>
                      <a:endParaRPr lang="en-US" sz="1400"/>
                    </a:p>
                  </a:txBody>
                  <a:tcPr/>
                </a:tc>
                <a:extLst>
                  <a:ext uri="{0D108BD9-81ED-4DB2-BD59-A6C34878D82A}">
                    <a16:rowId xmlns:a16="http://schemas.microsoft.com/office/drawing/2014/main" val="3492274300"/>
                  </a:ext>
                </a:extLst>
              </a:tr>
              <a:tr h="722682">
                <a:tc>
                  <a:txBody>
                    <a:bodyPr/>
                    <a:lstStyle/>
                    <a:p>
                      <a:r>
                        <a:rPr lang="en-GB" sz="1400" b="1"/>
                        <a:t>Resources:</a:t>
                      </a:r>
                      <a:r>
                        <a:rPr lang="en-GB" sz="1400"/>
                        <a:t> Mention any unique resources or technologies you have that contribute to solving the problem.</a:t>
                      </a:r>
                      <a:endParaRPr lang="en-US" sz="1400"/>
                    </a:p>
                  </a:txBody>
                  <a:tcPr/>
                </a:tc>
                <a:tc>
                  <a:txBody>
                    <a:bodyPr/>
                    <a:lstStyle/>
                    <a:p>
                      <a:r>
                        <a:rPr lang="en-GB" sz="1400" b="1"/>
                        <a:t>Not staying Focused : </a:t>
                      </a:r>
                      <a:r>
                        <a:rPr lang="en-GB" sz="1400" b="0"/>
                        <a:t>Remember you only have 3 minutes, stay on topic but don't go off on a tangent</a:t>
                      </a:r>
                    </a:p>
                  </a:txBody>
                  <a:tcPr/>
                </a:tc>
                <a:extLst>
                  <a:ext uri="{0D108BD9-81ED-4DB2-BD59-A6C34878D82A}">
                    <a16:rowId xmlns:a16="http://schemas.microsoft.com/office/drawing/2014/main" val="1335309779"/>
                  </a:ext>
                </a:extLst>
              </a:tr>
              <a:tr h="683311">
                <a:tc>
                  <a:txBody>
                    <a:bodyPr/>
                    <a:lstStyle/>
                    <a:p>
                      <a:r>
                        <a:rPr lang="en-GB" sz="1400" b="1"/>
                        <a:t>Commitment:</a:t>
                      </a:r>
                      <a:r>
                        <a:rPr lang="en-GB" sz="1400"/>
                        <a:t> Emphasize your commitment to solving this problem and any long-term plans you have.</a:t>
                      </a:r>
                      <a:endParaRPr lang="en-US" sz="1400"/>
                    </a:p>
                  </a:txBody>
                  <a:tcPr/>
                </a:tc>
                <a:tc>
                  <a:txBody>
                    <a:bodyPr/>
                    <a:lstStyle/>
                    <a:p>
                      <a:endParaRPr lang="en-US" sz="1400"/>
                    </a:p>
                  </a:txBody>
                  <a:tcPr/>
                </a:tc>
                <a:extLst>
                  <a:ext uri="{0D108BD9-81ED-4DB2-BD59-A6C34878D82A}">
                    <a16:rowId xmlns:a16="http://schemas.microsoft.com/office/drawing/2014/main" val="1260019109"/>
                  </a:ext>
                </a:extLst>
              </a:tr>
            </a:tbl>
          </a:graphicData>
        </a:graphic>
      </p:graphicFrame>
      <p:pic>
        <p:nvPicPr>
          <p:cNvPr id="12" name="Graphic 11" descr="Checkbox Ticked with solid fill">
            <a:extLst>
              <a:ext uri="{FF2B5EF4-FFF2-40B4-BE49-F238E27FC236}">
                <a16:creationId xmlns:a16="http://schemas.microsoft.com/office/drawing/2014/main" id="{8DC70E13-0B78-6170-E39D-AD41508C6F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2248" y="1421799"/>
            <a:ext cx="613752" cy="613752"/>
          </a:xfrm>
          <a:prstGeom prst="rect">
            <a:avLst/>
          </a:prstGeom>
        </p:spPr>
      </p:pic>
      <p:pic>
        <p:nvPicPr>
          <p:cNvPr id="13" name="Graphic 12" descr="Close with solid fill">
            <a:extLst>
              <a:ext uri="{FF2B5EF4-FFF2-40B4-BE49-F238E27FC236}">
                <a16:creationId xmlns:a16="http://schemas.microsoft.com/office/drawing/2014/main" id="{83B5D983-C071-52CE-A772-35E18AAA60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83261" y="1544009"/>
            <a:ext cx="369332" cy="369332"/>
          </a:xfrm>
          <a:prstGeom prst="rect">
            <a:avLst/>
          </a:prstGeom>
        </p:spPr>
      </p:pic>
      <p:sp>
        <p:nvSpPr>
          <p:cNvPr id="15" name="Rectangle 14">
            <a:extLst>
              <a:ext uri="{FF2B5EF4-FFF2-40B4-BE49-F238E27FC236}">
                <a16:creationId xmlns:a16="http://schemas.microsoft.com/office/drawing/2014/main" id="{B7610FA7-C796-0E67-8534-B3B2D1F6DCC3}"/>
              </a:ext>
            </a:extLst>
          </p:cNvPr>
          <p:cNvSpPr/>
          <p:nvPr/>
        </p:nvSpPr>
        <p:spPr>
          <a:xfrm>
            <a:off x="0" y="12768"/>
            <a:ext cx="21219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4EC44BA9-9C9A-4310-48B7-D79CB2926DC3}"/>
              </a:ext>
              <a:ext uri="{C183D7F6-B498-43B3-948B-1728B52AA6E4}">
                <adec:decorative xmlns:adec="http://schemas.microsoft.com/office/drawing/2017/decorative" val="1"/>
              </a:ext>
            </a:extLst>
          </p:cNvPr>
          <p:cNvSpPr/>
          <p:nvPr/>
        </p:nvSpPr>
        <p:spPr>
          <a:xfrm>
            <a:off x="6613351" y="6616685"/>
            <a:ext cx="5589033" cy="254082"/>
          </a:xfrm>
          <a:prstGeom prst="rect">
            <a:avLst/>
          </a:prstGeom>
          <a:solidFill>
            <a:srgbClr val="BE2BBB"/>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6052A2D7-06A0-E0C8-E075-111141E2FB73}"/>
              </a:ext>
            </a:extLst>
          </p:cNvPr>
          <p:cNvGrpSpPr>
            <a:grpSpLocks noChangeAspect="1"/>
          </p:cNvGrpSpPr>
          <p:nvPr/>
        </p:nvGrpSpPr>
        <p:grpSpPr>
          <a:xfrm>
            <a:off x="303633" y="6153520"/>
            <a:ext cx="3401178" cy="608647"/>
            <a:chOff x="469811" y="6167429"/>
            <a:chExt cx="3807322" cy="646561"/>
          </a:xfrm>
        </p:grpSpPr>
        <p:pic>
          <p:nvPicPr>
            <p:cNvPr id="6" name="Picture 5" descr="Shape&#10;&#10;Description automatically generated">
              <a:extLst>
                <a:ext uri="{FF2B5EF4-FFF2-40B4-BE49-F238E27FC236}">
                  <a16:creationId xmlns:a16="http://schemas.microsoft.com/office/drawing/2014/main" id="{58025BCF-0F22-B01F-A77F-84F204B1CED4}"/>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2566274" y="6179183"/>
              <a:ext cx="1710859" cy="550684"/>
            </a:xfrm>
            <a:prstGeom prst="rect">
              <a:avLst/>
            </a:prstGeom>
            <a:noFill/>
            <a:effectLst/>
          </p:spPr>
        </p:pic>
        <p:pic>
          <p:nvPicPr>
            <p:cNvPr id="8" name="Picture 7" descr="White text on a black background&#10;&#10;Description automatically generated">
              <a:extLst>
                <a:ext uri="{FF2B5EF4-FFF2-40B4-BE49-F238E27FC236}">
                  <a16:creationId xmlns:a16="http://schemas.microsoft.com/office/drawing/2014/main" id="{1EC240A9-5828-5FEE-4E81-75C8FC0BBCFD}"/>
                </a:ext>
              </a:extLst>
            </p:cNvPr>
            <p:cNvPicPr>
              <a:picLocks noChangeAspect="1"/>
            </p:cNvPicPr>
            <p:nvPr userDrawn="1"/>
          </p:nvPicPr>
          <p:blipFill>
            <a:blip r:embed="rId9" cstate="print">
              <a:duotone>
                <a:prstClr val="black"/>
                <a:srgbClr val="002060">
                  <a:tint val="45000"/>
                  <a:satMod val="400000"/>
                </a:srgbClr>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469811" y="6167429"/>
              <a:ext cx="1972291" cy="646561"/>
            </a:xfrm>
            <a:prstGeom prst="rect">
              <a:avLst/>
            </a:prstGeom>
          </p:spPr>
        </p:pic>
      </p:grpSp>
    </p:spTree>
    <p:extLst>
      <p:ext uri="{BB962C8B-B14F-4D97-AF65-F5344CB8AC3E}">
        <p14:creationId xmlns:p14="http://schemas.microsoft.com/office/powerpoint/2010/main" val="2298169390"/>
      </p:ext>
    </p:extLst>
  </p:cSld>
  <p:clrMapOvr>
    <a:masterClrMapping/>
  </p:clrMapOvr>
  <p:transition spd="slow">
    <p:wipe/>
  </p:transition>
</p:sld>
</file>

<file path=ppt/theme/theme1.xml><?xml version="1.0" encoding="utf-8"?>
<a:theme xmlns:a="http://schemas.openxmlformats.org/drawingml/2006/main" name="No Logo | No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xtSlides_Blue">
  <a:themeElements>
    <a:clrScheme name="No Limits">
      <a:dk1>
        <a:srgbClr val="2E2C61"/>
      </a:dk1>
      <a:lt1>
        <a:srgbClr val="FFFFFF"/>
      </a:lt1>
      <a:dk2>
        <a:srgbClr val="2E2C61"/>
      </a:dk2>
      <a:lt2>
        <a:srgbClr val="FFFFFF"/>
      </a:lt2>
      <a:accent1>
        <a:srgbClr val="BE2BBB"/>
      </a:accent1>
      <a:accent2>
        <a:srgbClr val="8A1A9B"/>
      </a:accent2>
      <a:accent3>
        <a:srgbClr val="3C10FF"/>
      </a:accent3>
      <a:accent4>
        <a:srgbClr val="E3004E"/>
      </a:accent4>
      <a:accent5>
        <a:srgbClr val="FFF97E"/>
      </a:accent5>
      <a:accent6>
        <a:srgbClr val="F5F3F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itle Slides_Plain">
  <a:themeElements>
    <a:clrScheme name="Custom 2">
      <a:dk1>
        <a:srgbClr val="590061"/>
      </a:dk1>
      <a:lt1>
        <a:srgbClr val="88199B"/>
      </a:lt1>
      <a:dk2>
        <a:srgbClr val="000000"/>
      </a:dk2>
      <a:lt2>
        <a:srgbClr val="FDFFFE"/>
      </a:lt2>
      <a:accent1>
        <a:srgbClr val="FD5B59"/>
      </a:accent1>
      <a:accent2>
        <a:srgbClr val="B1B2AF"/>
      </a:accent2>
      <a:accent3>
        <a:srgbClr val="FF81FF"/>
      </a:accent3>
      <a:accent4>
        <a:srgbClr val="BE29B9"/>
      </a:accent4>
      <a:accent5>
        <a:srgbClr val="89189B"/>
      </a:accent5>
      <a:accent6>
        <a:srgbClr val="5A0062"/>
      </a:accent6>
      <a:hlink>
        <a:srgbClr val="FE5A59"/>
      </a:hlink>
      <a:folHlink>
        <a:srgbClr val="5A0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o Lower-Lef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Logo Upper-Righ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Logo Upper-Righ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ogo Lower-Lef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Logo Lower-Lef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3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D328AAE5FD494798311EEF085DEF91" ma:contentTypeVersion="16" ma:contentTypeDescription="Create a new document." ma:contentTypeScope="" ma:versionID="cb5b274d0de6082a622cabff5c2b934f">
  <xsd:schema xmlns:xsd="http://www.w3.org/2001/XMLSchema" xmlns:xs="http://www.w3.org/2001/XMLSchema" xmlns:p="http://schemas.microsoft.com/office/2006/metadata/properties" xmlns:ns2="9de4b443-a59e-47af-a706-d75aaa6f8daa" xmlns:ns3="391df9c4-d29c-4235-ad57-faafcc1895e6" targetNamespace="http://schemas.microsoft.com/office/2006/metadata/properties" ma:root="true" ma:fieldsID="d9ebc9848334323e679f945ad921fdd2" ns2:_="" ns3:_="">
    <xsd:import namespace="9de4b443-a59e-47af-a706-d75aaa6f8daa"/>
    <xsd:import namespace="391df9c4-d29c-4235-ad57-faafcc1895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Preview"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4b443-a59e-47af-a706-d75aaa6f8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403eef-bace-46da-a419-c86908979ab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Preview" ma:index="22" nillable="true" ma:displayName="Preview" ma:format="Thumbnail" ma:internalName="Preview">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1df9c4-d29c-4235-ad57-faafcc1895e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656055-273f-4181-815e-2e6a0d80fdfe}" ma:internalName="TaxCatchAll" ma:showField="CatchAllData" ma:web="391df9c4-d29c-4235-ad57-faafcc1895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91df9c4-d29c-4235-ad57-faafcc1895e6">
      <UserInfo>
        <DisplayName>SharingLinks.c97e232b-1f29-4552-b09e-8b6fad4c0fa2.Flexible.08368195-c601-4514-a807-670d3a521b53</DisplayName>
        <AccountId>135</AccountId>
        <AccountType/>
      </UserInfo>
      <UserInfo>
        <DisplayName>SharingLinks.6b4c8a9b-b61b-487e-9c85-d15e1d565e4a.Flexible.25525253-bfcb-454d-a180-30e2b7f3b22f</DisplayName>
        <AccountId>67</AccountId>
        <AccountType/>
      </UserInfo>
      <UserInfo>
        <DisplayName>SharingLinks.1a23fe30-f1c0-4a37-b726-63485f937e1d.Flexible.30f9184c-615c-4edb-b370-7a494fa26f7f</DisplayName>
        <AccountId>79</AccountId>
        <AccountType/>
      </UserInfo>
      <UserInfo>
        <DisplayName>SharingLinks.5399391c-f82e-427b-9cf8-343c0bcde297.Flexible.2c15052b-986a-4d4a-87f4-ffdeef0d5ca6</DisplayName>
        <AccountId>75</AccountId>
        <AccountType/>
      </UserInfo>
      <UserInfo>
        <DisplayName>SharingLinks.f6604672-50d0-4567-956f-dcf3c2569459.Flexible.5d5581a3-21f2-4063-af67-7091c7084ed5</DisplayName>
        <AccountId>284</AccountId>
        <AccountType/>
      </UserInfo>
      <UserInfo>
        <DisplayName>Solene Anglaret - Innovate UK UKRI</DisplayName>
        <AccountId>33</AccountId>
        <AccountType/>
      </UserInfo>
      <UserInfo>
        <DisplayName>SharingLinks.eda060eb-dc14-4d76-bfd2-c9242609af38.Flexible.cfe24cb7-5a56-409e-9f1b-31c6480c789b</DisplayName>
        <AccountId>335</AccountId>
        <AccountType/>
      </UserInfo>
      <UserInfo>
        <DisplayName>Lorna Miller</DisplayName>
        <AccountId>597</AccountId>
        <AccountType/>
      </UserInfo>
      <UserInfo>
        <DisplayName>Laura Thomas - Innovate UK UKRI</DisplayName>
        <AccountId>882</AccountId>
        <AccountType/>
      </UserInfo>
      <UserInfo>
        <DisplayName>Dawn Manser - Innovate UK UKRI</DisplayName>
        <AccountId>883</AccountId>
        <AccountType/>
      </UserInfo>
      <UserInfo>
        <DisplayName>Gaia Hudson</DisplayName>
        <AccountId>186</AccountId>
        <AccountType/>
      </UserInfo>
      <UserInfo>
        <DisplayName>Richard Roberts - Innovate UK UKRI</DisplayName>
        <AccountId>22</AccountId>
        <AccountType/>
      </UserInfo>
      <UserInfo>
        <DisplayName>Nichola Cunningham - Innovate UK UKRI</DisplayName>
        <AccountId>894</AccountId>
        <AccountType/>
      </UserInfo>
      <UserInfo>
        <DisplayName>Julia Schumacher - Innovate UK UKRI</DisplayName>
        <AccountId>847</AccountId>
        <AccountType/>
      </UserInfo>
      <UserInfo>
        <DisplayName>Alexandra O'Brien</DisplayName>
        <AccountId>881</AccountId>
        <AccountType/>
      </UserInfo>
    </SharedWithUsers>
    <TaxCatchAll xmlns="391df9c4-d29c-4235-ad57-faafcc1895e6" xsi:nil="true"/>
    <lcf76f155ced4ddcb4097134ff3c332f xmlns="9de4b443-a59e-47af-a706-d75aaa6f8daa">
      <Terms xmlns="http://schemas.microsoft.com/office/infopath/2007/PartnerControls"/>
    </lcf76f155ced4ddcb4097134ff3c332f>
    <Preview xmlns="9de4b443-a59e-47af-a706-d75aaa6f8da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3BAC48BA9ADB94285BBAFC51BCFEB4D" ma:contentTypeVersion="17" ma:contentTypeDescription="Create a new document." ma:contentTypeScope="" ma:versionID="c4fb462a71988abd8ef19e492b8b3070">
  <xsd:schema xmlns:xsd="http://www.w3.org/2001/XMLSchema" xmlns:xs="http://www.w3.org/2001/XMLSchema" xmlns:p="http://schemas.microsoft.com/office/2006/metadata/properties" xmlns:ns2="f3d664f0-157e-4e65-8b50-58558de6be9a" xmlns:ns3="0960ffd7-eead-4938-b9fe-2330807c8e47" targetNamespace="http://schemas.microsoft.com/office/2006/metadata/properties" ma:root="true" ma:fieldsID="3d53f640e8d106cbf131bd58590a2cff" ns2:_="" ns3:_="">
    <xsd:import namespace="f3d664f0-157e-4e65-8b50-58558de6be9a"/>
    <xsd:import namespace="0960ffd7-eead-4938-b9fe-2330807c8e47"/>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d664f0-157e-4e65-8b50-58558de6be9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0f19ea2-6565-48dd-a994-d3b52920a74b}" ma:internalName="TaxCatchAll" ma:showField="CatchAllData" ma:web="f3d664f0-157e-4e65-8b50-58558de6b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960ffd7-eead-4938-b9fe-2330807c8e47"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147BD-BD12-45AB-871A-960E1A29B5FB}">
  <ds:schemaRefs>
    <ds:schemaRef ds:uri="http://schemas.microsoft.com/sharepoint/v3/contenttype/forms"/>
  </ds:schemaRefs>
</ds:datastoreItem>
</file>

<file path=customXml/itemProps2.xml><?xml version="1.0" encoding="utf-8"?>
<ds:datastoreItem xmlns:ds="http://schemas.openxmlformats.org/officeDocument/2006/customXml" ds:itemID="{A6AC37CE-9888-43E3-92F0-715E54D64326}"/>
</file>

<file path=customXml/itemProps3.xml><?xml version="1.0" encoding="utf-8"?>
<ds:datastoreItem xmlns:ds="http://schemas.openxmlformats.org/officeDocument/2006/customXml" ds:itemID="{A62D7404-2606-4E8A-A0E2-4942192F6EF9}">
  <ds:schemaRefs>
    <ds:schemaRef ds:uri="0960ffd7-eead-4938-b9fe-2330807c8e47"/>
    <ds:schemaRef ds:uri="f3d664f0-157e-4e65-8b50-58558de6be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C2329F6-39E3-42F2-A2DE-ECDF666F1AAA}">
  <ds:schemaRefs>
    <ds:schemaRef ds:uri="0960ffd7-eead-4938-b9fe-2330807c8e47"/>
    <ds:schemaRef ds:uri="f3d664f0-157e-4e65-8b50-58558de6be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1852</Words>
  <Application>Microsoft Macintosh PowerPoint</Application>
  <PresentationFormat>Widescreen</PresentationFormat>
  <Paragraphs>218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18</vt:i4>
      </vt:variant>
    </vt:vector>
  </HeadingPairs>
  <TitlesOfParts>
    <vt:vector size="35" baseType="lpstr">
      <vt:lpstr>Arial</vt:lpstr>
      <vt:lpstr>Calibri</vt:lpstr>
      <vt:lpstr>Helvetica Neue</vt:lpstr>
      <vt:lpstr>Wingdings</vt:lpstr>
      <vt:lpstr>No Logo | No Side Bar</vt:lpstr>
      <vt:lpstr>Logo Lower-Left | with Side Bar</vt:lpstr>
      <vt:lpstr>1_Font and logo master</vt:lpstr>
      <vt:lpstr>2_Logo Upper-Right | with Side Bar</vt:lpstr>
      <vt:lpstr>3_Logo Upper-Right | with Side Bar</vt:lpstr>
      <vt:lpstr>Logo Lower-Left | with Side Bar</vt:lpstr>
      <vt:lpstr>1_Logo Lower-Left | with Side Bar</vt:lpstr>
      <vt:lpstr>23_Font and logo master</vt:lpstr>
      <vt:lpstr>Font and logo master</vt:lpstr>
      <vt:lpstr>2_Font and logo master</vt:lpstr>
      <vt:lpstr>TextSlides_Blue</vt:lpstr>
      <vt:lpstr>Title Slides_Plain</vt:lpstr>
      <vt:lpstr>3_Font and logo master</vt:lpstr>
      <vt:lpstr>How to complete your video submission  </vt:lpstr>
      <vt:lpstr>PowerPoint Presentation</vt:lpstr>
      <vt:lpstr>PowerPoint Presentation</vt:lpstr>
      <vt:lpstr>PowerPoint Presentation</vt:lpstr>
      <vt:lpstr>PowerPoint Presentation</vt:lpstr>
      <vt:lpstr>Video submission checklist: Tips and tricks  </vt:lpstr>
      <vt:lpstr>PowerPoint Presentation</vt:lpstr>
      <vt:lpstr>PowerPoint Presentation</vt:lpstr>
      <vt:lpstr>PowerPoint Presentation</vt:lpstr>
      <vt:lpstr>PowerPoint Presentation</vt:lpstr>
      <vt:lpstr>PowerPoint Presentation</vt:lpstr>
      <vt:lpstr>PowerPoint Presentation</vt:lpstr>
      <vt:lpstr>Women in Innovation Panel Discussion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Gaia Hudson</cp:lastModifiedBy>
  <cp:revision>16</cp:revision>
  <dcterms:created xsi:type="dcterms:W3CDTF">2019-09-17T08:04:08Z</dcterms:created>
  <dcterms:modified xsi:type="dcterms:W3CDTF">2024-06-14T16:07:11Z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0x010100FED328AAE5FD494798311EEF085DEF91</vt:lpwstr>
  </property>
  <property fmtid="{D5CDD505-2E9C-101B-9397-08002B2CF9AE}" pid="3" name="MediaServiceImageTags">
    <vt:lpwstr/>
  </property>
  <property fmtid="{D5CDD505-2E9C-101B-9397-08002B2CF9AE}" pid="4" name="SharedWithUsers">
    <vt:lpwstr>135;#Yvette Willis - Innovate UK UKRI;#67;#Tracy Hayward - Innovate UK UKRI;#1536;#Matthew Hoare - Innovate UK UKRI;#79;#Izzie Finley-Day - Innovate UK UKRI;#75;#Fanni Byrne - Innovate UK UKRI;#4079;#Joe Ellery - Innovate UK UKRI;#4894;#Cherish Vines - Innovate UK UKRI;#284;#Becky Green - Innovate UK UKRI;#33;#Laura Thomas - Innovate UK UKRI</vt:lpwstr>
  </property>
</Properties>
</file>