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72" r:id="rId3"/>
    <p:sldMasterId id="2147483677" r:id="rId4"/>
    <p:sldMasterId id="2147483684" r:id="rId5"/>
    <p:sldMasterId id="2147483691" r:id="rId6"/>
    <p:sldMasterId id="2147483694" r:id="rId7"/>
    <p:sldMasterId id="2147483706" r:id="rId8"/>
    <p:sldMasterId id="2147483715" r:id="rId9"/>
  </p:sldMasterIdLst>
  <p:notesMasterIdLst>
    <p:notesMasterId r:id="rId39"/>
  </p:notesMasterIdLst>
  <p:sldIdLst>
    <p:sldId id="838839956" r:id="rId10"/>
    <p:sldId id="838839955" r:id="rId11"/>
    <p:sldId id="279" r:id="rId12"/>
    <p:sldId id="293" r:id="rId13"/>
    <p:sldId id="294" r:id="rId14"/>
    <p:sldId id="838839952" r:id="rId15"/>
    <p:sldId id="838839950" r:id="rId16"/>
    <p:sldId id="295" r:id="rId17"/>
    <p:sldId id="296" r:id="rId18"/>
    <p:sldId id="297" r:id="rId19"/>
    <p:sldId id="298" r:id="rId20"/>
    <p:sldId id="299" r:id="rId21"/>
    <p:sldId id="257" r:id="rId22"/>
    <p:sldId id="838839953" r:id="rId23"/>
    <p:sldId id="838839954" r:id="rId24"/>
    <p:sldId id="2147479561" r:id="rId25"/>
    <p:sldId id="838839934" r:id="rId26"/>
    <p:sldId id="838839939" r:id="rId27"/>
    <p:sldId id="838839940" r:id="rId28"/>
    <p:sldId id="838839941" r:id="rId29"/>
    <p:sldId id="2147469892" r:id="rId30"/>
    <p:sldId id="2147479560" r:id="rId31"/>
    <p:sldId id="2147469902" r:id="rId32"/>
    <p:sldId id="2147479559" r:id="rId33"/>
    <p:sldId id="838839943" r:id="rId34"/>
    <p:sldId id="838839944" r:id="rId35"/>
    <p:sldId id="838839946" r:id="rId36"/>
    <p:sldId id="838839948" r:id="rId37"/>
    <p:sldId id="3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67"/>
    <p:restoredTop sz="94677"/>
  </p:normalViewPr>
  <p:slideViewPr>
    <p:cSldViewPr snapToGrid="0">
      <p:cViewPr varScale="1">
        <p:scale>
          <a:sx n="99" d="100"/>
          <a:sy n="99" d="100"/>
        </p:scale>
        <p:origin x="2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B60F8-5B6D-1047-B34B-7AD2CB93F89D}" type="datetimeFigureOut">
              <a:rPr lang="en-US" smtClean="0"/>
              <a:t>9/17/25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58DA6-7590-A24F-8E31-BF9A4E21AB8B}" type="slidenum">
              <a:rPr lang="en-US" smtClean="0"/>
              <a:t>‹#›</a:t>
            </a:fld>
            <a:endParaRPr lang="en-US"/>
          </a:p>
        </p:txBody>
      </p:sp>
    </p:spTree>
    <p:extLst>
      <p:ext uri="{BB962C8B-B14F-4D97-AF65-F5344CB8AC3E}">
        <p14:creationId xmlns:p14="http://schemas.microsoft.com/office/powerpoint/2010/main" val="222157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5702F-6723-2F42-A2A4-87964E5140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489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5702F-6723-2F42-A2A4-87964E5140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330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5D770-719F-402B-B861-A9A5F1C0841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454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FE340-E672-EE77-4921-1097FB89A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5E9BD-C188-8C28-4108-356A6A3B4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4AE78-98C1-D2E7-38D1-6910C627E000}"/>
              </a:ext>
            </a:extLst>
          </p:cNvPr>
          <p:cNvSpPr>
            <a:spLocks noGrp="1"/>
          </p:cNvSpPr>
          <p:nvPr>
            <p:ph type="body" idx="1"/>
          </p:nvPr>
        </p:nvSpPr>
        <p:spPr/>
        <p:txBody>
          <a:bodyPr/>
          <a:lstStyle/>
          <a:p>
            <a:r>
              <a:rPr lang="en-GB"/>
              <a:t>This is what we want you to remember</a:t>
            </a:r>
          </a:p>
        </p:txBody>
      </p:sp>
      <p:sp>
        <p:nvSpPr>
          <p:cNvPr id="4" name="Slide Number Placeholder 3">
            <a:extLst>
              <a:ext uri="{FF2B5EF4-FFF2-40B4-BE49-F238E27FC236}">
                <a16:creationId xmlns:a16="http://schemas.microsoft.com/office/drawing/2014/main" id="{E853A288-F1C2-812D-69EC-72B4C6E74B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5D770-719F-402B-B861-A9A5F1C084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26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D4B8-8F21-8503-4347-DDE0830D3E0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A4EED7A-E89D-35E5-6CDE-EF9660E6F9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8F4A36-552C-4C8B-F88E-2CE76FFF0368}"/>
              </a:ext>
            </a:extLst>
          </p:cNvPr>
          <p:cNvSpPr>
            <a:spLocks noGrp="1"/>
          </p:cNvSpPr>
          <p:nvPr>
            <p:ph type="dt" sz="half" idx="10"/>
          </p:nvPr>
        </p:nvSpPr>
        <p:spPr/>
        <p:txBody>
          <a:bodyPr/>
          <a:lstStyle/>
          <a:p>
            <a:fld id="{A07B56D3-7061-EC48-B9FA-956E66EBC998}" type="datetimeFigureOut">
              <a:rPr lang="en-US" smtClean="0"/>
              <a:t>9/17/25</a:t>
            </a:fld>
            <a:endParaRPr lang="en-US"/>
          </a:p>
        </p:txBody>
      </p:sp>
      <p:sp>
        <p:nvSpPr>
          <p:cNvPr id="5" name="Footer Placeholder 4">
            <a:extLst>
              <a:ext uri="{FF2B5EF4-FFF2-40B4-BE49-F238E27FC236}">
                <a16:creationId xmlns:a16="http://schemas.microsoft.com/office/drawing/2014/main" id="{F0FCD546-7B04-94FD-BDBE-582F0A17D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3A171-8CD3-F658-3999-373E35EC5C7D}"/>
              </a:ext>
            </a:extLst>
          </p:cNvPr>
          <p:cNvSpPr>
            <a:spLocks noGrp="1"/>
          </p:cNvSpPr>
          <p:nvPr>
            <p:ph type="sldNum" sz="quarter" idx="12"/>
          </p:nvPr>
        </p:nvSpPr>
        <p:spPr/>
        <p:txBody>
          <a:bodyPr/>
          <a:lstStyle/>
          <a:p>
            <a:fld id="{2629D60E-BC46-614A-ABA6-D5BCA3AE8F98}" type="slidenum">
              <a:rPr lang="en-US" smtClean="0"/>
              <a:t>‹#›</a:t>
            </a:fld>
            <a:endParaRPr lang="en-US"/>
          </a:p>
        </p:txBody>
      </p:sp>
    </p:spTree>
    <p:extLst>
      <p:ext uri="{BB962C8B-B14F-4D97-AF65-F5344CB8AC3E}">
        <p14:creationId xmlns:p14="http://schemas.microsoft.com/office/powerpoint/2010/main" val="171336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A421E-6646-F161-E659-37E1C22069F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204A90A-C690-292D-4854-B58881D0F3C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7CBB6B-7062-E8FB-2C66-C6441AF5D9B4}"/>
              </a:ext>
            </a:extLst>
          </p:cNvPr>
          <p:cNvSpPr>
            <a:spLocks noGrp="1"/>
          </p:cNvSpPr>
          <p:nvPr>
            <p:ph type="dt" sz="half" idx="10"/>
          </p:nvPr>
        </p:nvSpPr>
        <p:spPr/>
        <p:txBody>
          <a:bodyPr/>
          <a:lstStyle/>
          <a:p>
            <a:fld id="{A07B56D3-7061-EC48-B9FA-956E66EBC998}" type="datetimeFigureOut">
              <a:rPr lang="en-US" smtClean="0"/>
              <a:t>9/17/25</a:t>
            </a:fld>
            <a:endParaRPr lang="en-US"/>
          </a:p>
        </p:txBody>
      </p:sp>
      <p:sp>
        <p:nvSpPr>
          <p:cNvPr id="5" name="Footer Placeholder 4">
            <a:extLst>
              <a:ext uri="{FF2B5EF4-FFF2-40B4-BE49-F238E27FC236}">
                <a16:creationId xmlns:a16="http://schemas.microsoft.com/office/drawing/2014/main" id="{C58E6378-22CD-B1FE-C091-824020566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51C2F-927D-9A18-994B-CE3F9EA25952}"/>
              </a:ext>
            </a:extLst>
          </p:cNvPr>
          <p:cNvSpPr>
            <a:spLocks noGrp="1"/>
          </p:cNvSpPr>
          <p:nvPr>
            <p:ph type="sldNum" sz="quarter" idx="12"/>
          </p:nvPr>
        </p:nvSpPr>
        <p:spPr/>
        <p:txBody>
          <a:bodyPr/>
          <a:lstStyle/>
          <a:p>
            <a:fld id="{2629D60E-BC46-614A-ABA6-D5BCA3AE8F98}" type="slidenum">
              <a:rPr lang="en-US" smtClean="0"/>
              <a:t>‹#›</a:t>
            </a:fld>
            <a:endParaRPr lang="en-US"/>
          </a:p>
        </p:txBody>
      </p:sp>
    </p:spTree>
    <p:extLst>
      <p:ext uri="{BB962C8B-B14F-4D97-AF65-F5344CB8AC3E}">
        <p14:creationId xmlns:p14="http://schemas.microsoft.com/office/powerpoint/2010/main" val="444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3C09D7-539E-3BF2-CB63-67CB2D239E1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709E23-C2FC-679A-8FD6-84F6CAE00CD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F71DEF-FDA7-F8AD-DEFD-57B39179E632}"/>
              </a:ext>
            </a:extLst>
          </p:cNvPr>
          <p:cNvSpPr>
            <a:spLocks noGrp="1"/>
          </p:cNvSpPr>
          <p:nvPr>
            <p:ph type="dt" sz="half" idx="10"/>
          </p:nvPr>
        </p:nvSpPr>
        <p:spPr/>
        <p:txBody>
          <a:bodyPr/>
          <a:lstStyle/>
          <a:p>
            <a:fld id="{A07B56D3-7061-EC48-B9FA-956E66EBC998}" type="datetimeFigureOut">
              <a:rPr lang="en-US" smtClean="0"/>
              <a:t>9/17/25</a:t>
            </a:fld>
            <a:endParaRPr lang="en-US"/>
          </a:p>
        </p:txBody>
      </p:sp>
      <p:sp>
        <p:nvSpPr>
          <p:cNvPr id="5" name="Footer Placeholder 4">
            <a:extLst>
              <a:ext uri="{FF2B5EF4-FFF2-40B4-BE49-F238E27FC236}">
                <a16:creationId xmlns:a16="http://schemas.microsoft.com/office/drawing/2014/main" id="{00CA65FF-44F5-036E-4D3E-3A411A93E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51DD1-9BFC-721F-276E-99ECF3C0403C}"/>
              </a:ext>
            </a:extLst>
          </p:cNvPr>
          <p:cNvSpPr>
            <a:spLocks noGrp="1"/>
          </p:cNvSpPr>
          <p:nvPr>
            <p:ph type="sldNum" sz="quarter" idx="12"/>
          </p:nvPr>
        </p:nvSpPr>
        <p:spPr/>
        <p:txBody>
          <a:bodyPr/>
          <a:lstStyle/>
          <a:p>
            <a:fld id="{2629D60E-BC46-614A-ABA6-D5BCA3AE8F98}" type="slidenum">
              <a:rPr lang="en-US" smtClean="0"/>
              <a:t>‹#›</a:t>
            </a:fld>
            <a:endParaRPr lang="en-US"/>
          </a:p>
        </p:txBody>
      </p:sp>
    </p:spTree>
    <p:extLst>
      <p:ext uri="{BB962C8B-B14F-4D97-AF65-F5344CB8AC3E}">
        <p14:creationId xmlns:p14="http://schemas.microsoft.com/office/powerpoint/2010/main" val="95525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vice_Dark" userDrawn="1">
  <p:cSld name="Device_Dark">
    <p:bg>
      <p:bgRef idx="1001">
        <a:schemeClr val="bg1"/>
      </p:bgRef>
    </p:bg>
    <p:spTree>
      <p:nvGrpSpPr>
        <p:cNvPr id="1" name="Shape 10"/>
        <p:cNvGrpSpPr/>
        <p:nvPr/>
      </p:nvGrpSpPr>
      <p:grpSpPr>
        <a:xfrm>
          <a:off x="0" y="0"/>
          <a:ext cx="0" cy="0"/>
          <a:chOff x="0" y="0"/>
          <a:chExt cx="0" cy="0"/>
        </a:xfrm>
      </p:grpSpPr>
      <p:pic>
        <p:nvPicPr>
          <p:cNvPr id="7" name="Picture 6">
            <a:extLst>
              <a:ext uri="{FF2B5EF4-FFF2-40B4-BE49-F238E27FC236}">
                <a16:creationId xmlns:a16="http://schemas.microsoft.com/office/drawing/2014/main" id="{CE369CBA-154A-C847-9BBD-265C804D03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192000" cy="6858000"/>
          </a:xfrm>
          <a:prstGeom prst="rect">
            <a:avLst/>
          </a:prstGeom>
        </p:spPr>
      </p:pic>
      <p:sp>
        <p:nvSpPr>
          <p:cNvPr id="19" name="Title 7">
            <a:extLst>
              <a:ext uri="{FF2B5EF4-FFF2-40B4-BE49-F238E27FC236}">
                <a16:creationId xmlns:a16="http://schemas.microsoft.com/office/drawing/2014/main" id="{350955C3-F03E-3B44-A2C1-75B383DE2876}"/>
              </a:ext>
            </a:extLst>
          </p:cNvPr>
          <p:cNvSpPr>
            <a:spLocks noGrp="1"/>
          </p:cNvSpPr>
          <p:nvPr>
            <p:ph type="title"/>
          </p:nvPr>
        </p:nvSpPr>
        <p:spPr>
          <a:xfrm>
            <a:off x="707136" y="591311"/>
            <a:ext cx="5481531" cy="2309687"/>
          </a:xfrm>
          <a:prstGeom prst="rect">
            <a:avLst/>
          </a:prstGeom>
        </p:spPr>
        <p:txBody>
          <a:bodyPr lIns="0" tIns="0" rIns="0" bIns="0" anchor="b"/>
          <a:lstStyle>
            <a:lvl1pPr>
              <a:defRPr sz="4000" b="1">
                <a:solidFill>
                  <a:schemeClr val="tx2"/>
                </a:solidFill>
              </a:defRPr>
            </a:lvl1pPr>
          </a:lstStyle>
          <a:p>
            <a:r>
              <a:rPr lang="en-GB"/>
              <a:t>Click to edit Master title style</a:t>
            </a:r>
            <a:endParaRPr lang="en-GB" dirty="0"/>
          </a:p>
        </p:txBody>
      </p:sp>
      <p:sp>
        <p:nvSpPr>
          <p:cNvPr id="21" name="Text Placeholder 9">
            <a:extLst>
              <a:ext uri="{FF2B5EF4-FFF2-40B4-BE49-F238E27FC236}">
                <a16:creationId xmlns:a16="http://schemas.microsoft.com/office/drawing/2014/main" id="{E67899FF-19ED-1241-A143-EA6EC08F8748}"/>
              </a:ext>
            </a:extLst>
          </p:cNvPr>
          <p:cNvSpPr>
            <a:spLocks noGrp="1"/>
          </p:cNvSpPr>
          <p:nvPr>
            <p:ph type="body" sz="quarter" idx="11"/>
          </p:nvPr>
        </p:nvSpPr>
        <p:spPr>
          <a:xfrm>
            <a:off x="707135" y="3148604"/>
            <a:ext cx="5481532" cy="347133"/>
          </a:xfrm>
          <a:prstGeom prst="rect">
            <a:avLst/>
          </a:prstGeom>
        </p:spPr>
        <p:txBody>
          <a:bodyPr lIns="0" tIns="0" rIns="0" bIns="0"/>
          <a:lstStyle>
            <a:lvl1pPr marL="0" indent="0">
              <a:buNone/>
              <a:defRPr sz="1600" b="1">
                <a:solidFill>
                  <a:schemeClr val="tx2"/>
                </a:solidFill>
              </a:defRPr>
            </a:lvl1pPr>
          </a:lstStyle>
          <a:p>
            <a:pPr lvl="0"/>
            <a:r>
              <a:rPr lang="en-GB"/>
              <a:t>Click to edit Master text styles</a:t>
            </a:r>
          </a:p>
        </p:txBody>
      </p:sp>
      <p:sp>
        <p:nvSpPr>
          <p:cNvPr id="23" name="Text Placeholder 9">
            <a:extLst>
              <a:ext uri="{FF2B5EF4-FFF2-40B4-BE49-F238E27FC236}">
                <a16:creationId xmlns:a16="http://schemas.microsoft.com/office/drawing/2014/main" id="{724F6391-AC18-1E45-9330-49F54C6012BD}"/>
              </a:ext>
            </a:extLst>
          </p:cNvPr>
          <p:cNvSpPr>
            <a:spLocks noGrp="1"/>
          </p:cNvSpPr>
          <p:nvPr>
            <p:ph type="body" sz="quarter" idx="12"/>
          </p:nvPr>
        </p:nvSpPr>
        <p:spPr>
          <a:xfrm>
            <a:off x="707135" y="5132290"/>
            <a:ext cx="5481532" cy="739163"/>
          </a:xfrm>
          <a:prstGeom prst="rect">
            <a:avLst/>
          </a:prstGeom>
        </p:spPr>
        <p:txBody>
          <a:bodyPr lIns="0" tIns="0" rIns="0" bIns="0"/>
          <a:lstStyle>
            <a:lvl1pPr marL="0" indent="0">
              <a:buNone/>
              <a:defRPr sz="1600">
                <a:solidFill>
                  <a:schemeClr val="tx2"/>
                </a:solidFill>
              </a:defRPr>
            </a:lvl1pPr>
          </a:lstStyle>
          <a:p>
            <a:pPr lvl="0"/>
            <a:r>
              <a:rPr lang="en-GB"/>
              <a:t>Click to edit Master text styles</a:t>
            </a:r>
          </a:p>
        </p:txBody>
      </p:sp>
      <p:sp>
        <p:nvSpPr>
          <p:cNvPr id="25" name="Google Shape;15;p5">
            <a:extLst>
              <a:ext uri="{FF2B5EF4-FFF2-40B4-BE49-F238E27FC236}">
                <a16:creationId xmlns:a16="http://schemas.microsoft.com/office/drawing/2014/main" id="{E2157F05-E18A-7F4B-8E10-A3FEB1775399}"/>
              </a:ext>
            </a:extLst>
          </p:cNvPr>
          <p:cNvSpPr/>
          <p:nvPr userDrawn="1"/>
        </p:nvSpPr>
        <p:spPr>
          <a:xfrm>
            <a:off x="707135" y="6082023"/>
            <a:ext cx="1909177" cy="369332"/>
          </a:xfrm>
          <a:prstGeom prst="rect">
            <a:avLst/>
          </a:prstGeom>
          <a:noFill/>
          <a:ln>
            <a:noFill/>
          </a:ln>
        </p:spPr>
        <p:txBody>
          <a:bodyPr spcFirstLastPara="1" wrap="none" lIns="0" tIns="0" rIns="0" bIns="0" anchor="t" anchorCtr="0">
            <a:spAutoFit/>
          </a:bodyPr>
          <a:lstStyle/>
          <a:p>
            <a:pPr marL="0" marR="0" lvl="0" indent="0" algn="l" rtl="0">
              <a:lnSpc>
                <a:spcPct val="150000"/>
              </a:lnSpc>
              <a:spcBef>
                <a:spcPts val="0"/>
              </a:spcBef>
              <a:spcAft>
                <a:spcPts val="0"/>
              </a:spcAft>
              <a:buNone/>
            </a:pPr>
            <a:r>
              <a:rPr lang="en-US" sz="1600" b="0" i="0" u="none" strike="noStrike" cap="none" dirty="0">
                <a:solidFill>
                  <a:schemeClr val="tx2"/>
                </a:solidFill>
                <a:latin typeface="Arial"/>
                <a:ea typeface="Arial"/>
                <a:cs typeface="Arial"/>
                <a:sym typeface="Arial"/>
              </a:rPr>
              <a:t>https://</a:t>
            </a:r>
            <a:r>
              <a:rPr lang="en-US" sz="1600" b="0" i="0" u="none" strike="noStrike" cap="none" dirty="0" err="1">
                <a:solidFill>
                  <a:schemeClr val="tx2"/>
                </a:solidFill>
                <a:latin typeface="Arial"/>
                <a:ea typeface="Arial"/>
                <a:cs typeface="Arial"/>
                <a:sym typeface="Arial"/>
              </a:rPr>
              <a:t>iuk.ktn-uk.org</a:t>
            </a:r>
            <a:r>
              <a:rPr lang="en-US" sz="1600" b="0" i="0" u="none" strike="noStrike" cap="none" dirty="0">
                <a:solidFill>
                  <a:schemeClr val="tx2"/>
                </a:solidFill>
                <a:latin typeface="Arial"/>
                <a:ea typeface="Arial"/>
                <a:cs typeface="Arial"/>
                <a:sym typeface="Arial"/>
              </a:rPr>
              <a:t>/</a:t>
            </a:r>
          </a:p>
        </p:txBody>
      </p:sp>
      <p:sp>
        <p:nvSpPr>
          <p:cNvPr id="43" name="Rectangle 42">
            <a:extLst>
              <a:ext uri="{FF2B5EF4-FFF2-40B4-BE49-F238E27FC236}">
                <a16:creationId xmlns:a16="http://schemas.microsoft.com/office/drawing/2014/main" id="{1C43E01E-A5DA-D34B-961C-73ACCAF11FD3}"/>
              </a:ext>
            </a:extLst>
          </p:cNvPr>
          <p:cNvSpPr/>
          <p:nvPr userDrawn="1"/>
        </p:nvSpPr>
        <p:spPr>
          <a:xfrm>
            <a:off x="10359421" y="2527471"/>
            <a:ext cx="1832579" cy="59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C6DC57C-0194-1E41-84AD-417A6D4C801A}"/>
              </a:ext>
            </a:extLst>
          </p:cNvPr>
          <p:cNvSpPr/>
          <p:nvPr userDrawn="1"/>
        </p:nvSpPr>
        <p:spPr>
          <a:xfrm>
            <a:off x="9183757" y="833377"/>
            <a:ext cx="3008243" cy="1694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6;p5">
            <a:extLst>
              <a:ext uri="{FF2B5EF4-FFF2-40B4-BE49-F238E27FC236}">
                <a16:creationId xmlns:a16="http://schemas.microsoft.com/office/drawing/2014/main" id="{AFD285D7-330F-272B-72A8-2408EBA99BB2}"/>
              </a:ext>
            </a:extLst>
          </p:cNvPr>
          <p:cNvPicPr preferRelativeResize="0">
            <a:picLocks noChangeAspect="1"/>
          </p:cNvPicPr>
          <p:nvPr userDrawn="1"/>
        </p:nvPicPr>
        <p:blipFill>
          <a:blip r:embed="rId3"/>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170729373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_CalloutText_DarkGreen" preserve="1" userDrawn="1">
  <p:cSld name="Image_CalloutText_DarkGreen">
    <p:bg>
      <p:bgRef idx="1001">
        <a:schemeClr val="bg1"/>
      </p:bgRef>
    </p:bg>
    <p:spTree>
      <p:nvGrpSpPr>
        <p:cNvPr id="1" name="Shape 125"/>
        <p:cNvGrpSpPr/>
        <p:nvPr/>
      </p:nvGrpSpPr>
      <p:grpSpPr>
        <a:xfrm>
          <a:off x="0" y="0"/>
          <a:ext cx="0" cy="0"/>
          <a:chOff x="0" y="0"/>
          <a:chExt cx="0" cy="0"/>
        </a:xfrm>
      </p:grpSpPr>
      <p:sp>
        <p:nvSpPr>
          <p:cNvPr id="126" name="Google Shape;126;p30"/>
          <p:cNvSpPr>
            <a:spLocks noGrp="1"/>
          </p:cNvSpPr>
          <p:nvPr>
            <p:ph type="pic" idx="2"/>
          </p:nvPr>
        </p:nvSpPr>
        <p:spPr>
          <a:xfrm>
            <a:off x="0" y="0"/>
            <a:ext cx="4705815" cy="6858000"/>
          </a:xfrm>
          <a:prstGeom prst="rect">
            <a:avLst/>
          </a:prstGeom>
          <a:solidFill>
            <a:schemeClr val="accent4"/>
          </a:solidFill>
          <a:ln>
            <a:noFill/>
          </a:ln>
        </p:spPr>
        <p:txBody>
          <a:bodyPr/>
          <a:lstStyle>
            <a:lvl1pPr>
              <a:defRPr>
                <a:solidFill>
                  <a:schemeClr val="accent4"/>
                </a:solidFill>
              </a:defRPr>
            </a:lvl1pPr>
          </a:lstStyle>
          <a:p>
            <a:endParaRPr lang="en-US" dirty="0"/>
          </a:p>
        </p:txBody>
      </p:sp>
      <p:sp>
        <p:nvSpPr>
          <p:cNvPr id="7" name="Title 7">
            <a:extLst>
              <a:ext uri="{FF2B5EF4-FFF2-40B4-BE49-F238E27FC236}">
                <a16:creationId xmlns:a16="http://schemas.microsoft.com/office/drawing/2014/main" id="{D3AEAA90-8D18-3142-A980-7723D194D23E}"/>
              </a:ext>
            </a:extLst>
          </p:cNvPr>
          <p:cNvSpPr>
            <a:spLocks noGrp="1"/>
          </p:cNvSpPr>
          <p:nvPr>
            <p:ph type="title"/>
          </p:nvPr>
        </p:nvSpPr>
        <p:spPr>
          <a:xfrm>
            <a:off x="5269095" y="567603"/>
            <a:ext cx="5759121" cy="1929877"/>
          </a:xfrm>
          <a:prstGeom prst="rect">
            <a:avLst/>
          </a:prstGeom>
        </p:spPr>
        <p:txBody>
          <a:bodyPr lIns="0" tIns="0" rIns="0" bIns="0" anchor="b"/>
          <a:lstStyle>
            <a:lvl1pPr>
              <a:defRPr sz="2400" b="1">
                <a:solidFill>
                  <a:schemeClr val="tx2"/>
                </a:solidFill>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E5517428-7DA4-FE4A-A7C7-3F3B4323457F}"/>
              </a:ext>
            </a:extLst>
          </p:cNvPr>
          <p:cNvSpPr>
            <a:spLocks noGrp="1"/>
          </p:cNvSpPr>
          <p:nvPr>
            <p:ph idx="11" hasCustomPrompt="1"/>
          </p:nvPr>
        </p:nvSpPr>
        <p:spPr>
          <a:xfrm>
            <a:off x="5269095" y="2796127"/>
            <a:ext cx="5759121" cy="2644179"/>
          </a:xfrm>
          <a:prstGeom prst="rect">
            <a:avLst/>
          </a:prstGeom>
        </p:spPr>
        <p:txBody>
          <a:bodyPr vert="horz" lIns="0" tIns="0" rIns="0" bIns="0" rtlCol="0">
            <a:noAutofit/>
          </a:bodyPr>
          <a:lstStyle>
            <a:lvl1pPr marL="285750" indent="-285750">
              <a:buClr>
                <a:schemeClr val="tx2"/>
              </a:buClr>
              <a:buFont typeface="Arial" panose="020B0604020202020204" pitchFamily="34" charset="0"/>
              <a:buChar char="•"/>
              <a:defRPr sz="2000">
                <a:solidFill>
                  <a:schemeClr val="tx2"/>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2" name="Rectangle 1">
            <a:extLst>
              <a:ext uri="{FF2B5EF4-FFF2-40B4-BE49-F238E27FC236}">
                <a16:creationId xmlns:a16="http://schemas.microsoft.com/office/drawing/2014/main" id="{2EBF66D5-ABFC-A041-9DEF-00F0C0D1DD45}"/>
              </a:ext>
            </a:extLst>
          </p:cNvPr>
          <p:cNvSpPr/>
          <p:nvPr userDrawn="1"/>
        </p:nvSpPr>
        <p:spPr>
          <a:xfrm>
            <a:off x="4705815" y="0"/>
            <a:ext cx="25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6;p5">
            <a:extLst>
              <a:ext uri="{FF2B5EF4-FFF2-40B4-BE49-F238E27FC236}">
                <a16:creationId xmlns:a16="http://schemas.microsoft.com/office/drawing/2014/main" id="{187B5411-4A6A-B621-ABB8-C6348B7D50E9}"/>
              </a:ext>
            </a:extLst>
          </p:cNvPr>
          <p:cNvPicPr preferRelativeResize="0">
            <a:picLocks noChangeAspect="1"/>
          </p:cNvPicPr>
          <p:nvPr userDrawn="1"/>
        </p:nvPicPr>
        <p:blipFill>
          <a:blip r:embed="rId2"/>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241267511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_CalloutText_White" preserve="1" userDrawn="1">
  <p:cSld name="Image_CalloutText_White">
    <p:spTree>
      <p:nvGrpSpPr>
        <p:cNvPr id="1" name="Shape 130"/>
        <p:cNvGrpSpPr/>
        <p:nvPr/>
      </p:nvGrpSpPr>
      <p:grpSpPr>
        <a:xfrm>
          <a:off x="0" y="0"/>
          <a:ext cx="0" cy="0"/>
          <a:chOff x="0" y="0"/>
          <a:chExt cx="0" cy="0"/>
        </a:xfrm>
      </p:grpSpPr>
      <p:sp>
        <p:nvSpPr>
          <p:cNvPr id="9" name="Title 7">
            <a:extLst>
              <a:ext uri="{FF2B5EF4-FFF2-40B4-BE49-F238E27FC236}">
                <a16:creationId xmlns:a16="http://schemas.microsoft.com/office/drawing/2014/main" id="{EFE0F233-A693-0E4E-A1D4-9EE6FD71CDC9}"/>
              </a:ext>
            </a:extLst>
          </p:cNvPr>
          <p:cNvSpPr>
            <a:spLocks noGrp="1"/>
          </p:cNvSpPr>
          <p:nvPr>
            <p:ph type="title"/>
          </p:nvPr>
        </p:nvSpPr>
        <p:spPr>
          <a:xfrm>
            <a:off x="5269095" y="567603"/>
            <a:ext cx="5759121" cy="1929877"/>
          </a:xfrm>
          <a:prstGeom prst="rect">
            <a:avLst/>
          </a:prstGeom>
        </p:spPr>
        <p:txBody>
          <a:bodyPr lIns="0" tIns="0" rIns="0" bIns="0" anchor="b"/>
          <a:lstStyle>
            <a:lvl1pPr>
              <a:defRPr sz="2400" b="1">
                <a:solidFill>
                  <a:schemeClr val="accent5"/>
                </a:solidFill>
              </a:defRPr>
            </a:lvl1pPr>
          </a:lstStyle>
          <a:p>
            <a:r>
              <a:rPr lang="en-US" dirty="0"/>
              <a:t>Click to edit Master title style</a:t>
            </a:r>
            <a:endParaRPr lang="en-GB" dirty="0"/>
          </a:p>
        </p:txBody>
      </p:sp>
      <p:sp>
        <p:nvSpPr>
          <p:cNvPr id="10" name="Text Placeholder 2">
            <a:extLst>
              <a:ext uri="{FF2B5EF4-FFF2-40B4-BE49-F238E27FC236}">
                <a16:creationId xmlns:a16="http://schemas.microsoft.com/office/drawing/2014/main" id="{D2B7E473-2F08-DA4B-AFDE-21412D648A1B}"/>
              </a:ext>
            </a:extLst>
          </p:cNvPr>
          <p:cNvSpPr>
            <a:spLocks noGrp="1"/>
          </p:cNvSpPr>
          <p:nvPr>
            <p:ph idx="11" hasCustomPrompt="1"/>
          </p:nvPr>
        </p:nvSpPr>
        <p:spPr>
          <a:xfrm>
            <a:off x="5269095" y="2796127"/>
            <a:ext cx="5759121" cy="2644179"/>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1" name="Google Shape;126;p30">
            <a:extLst>
              <a:ext uri="{FF2B5EF4-FFF2-40B4-BE49-F238E27FC236}">
                <a16:creationId xmlns:a16="http://schemas.microsoft.com/office/drawing/2014/main" id="{B365C717-3A62-8843-AC12-05D85EA04C62}"/>
              </a:ext>
            </a:extLst>
          </p:cNvPr>
          <p:cNvSpPr>
            <a:spLocks noGrp="1"/>
          </p:cNvSpPr>
          <p:nvPr>
            <p:ph type="pic" idx="2"/>
          </p:nvPr>
        </p:nvSpPr>
        <p:spPr>
          <a:xfrm>
            <a:off x="0" y="0"/>
            <a:ext cx="4705815" cy="6858000"/>
          </a:xfrm>
          <a:prstGeom prst="rect">
            <a:avLst/>
          </a:prstGeom>
          <a:solidFill>
            <a:schemeClr val="accent6"/>
          </a:solidFill>
          <a:ln>
            <a:noFill/>
          </a:ln>
        </p:spPr>
        <p:txBody>
          <a:bodyPr/>
          <a:lstStyle>
            <a:lvl1pPr>
              <a:defRPr>
                <a:solidFill>
                  <a:schemeClr val="accent6"/>
                </a:solidFill>
              </a:defRPr>
            </a:lvl1pPr>
          </a:lstStyle>
          <a:p>
            <a:endParaRPr lang="en-US" dirty="0"/>
          </a:p>
        </p:txBody>
      </p:sp>
      <p:sp>
        <p:nvSpPr>
          <p:cNvPr id="12" name="Rectangle 11">
            <a:extLst>
              <a:ext uri="{FF2B5EF4-FFF2-40B4-BE49-F238E27FC236}">
                <a16:creationId xmlns:a16="http://schemas.microsoft.com/office/drawing/2014/main" id="{23FD7E3C-65A8-DA4F-81A0-60C39F6935F9}"/>
              </a:ext>
            </a:extLst>
          </p:cNvPr>
          <p:cNvSpPr/>
          <p:nvPr userDrawn="1"/>
        </p:nvSpPr>
        <p:spPr>
          <a:xfrm>
            <a:off x="4705815"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6;p5">
            <a:extLst>
              <a:ext uri="{FF2B5EF4-FFF2-40B4-BE49-F238E27FC236}">
                <a16:creationId xmlns:a16="http://schemas.microsoft.com/office/drawing/2014/main" id="{898381F0-708F-C35A-84E4-AD6B41150755}"/>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693223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_Horizontal_CalloutText_DarkGreen" preserve="1" userDrawn="1">
  <p:cSld name="Image_Horizontal_CalloutText_DarkGreen">
    <p:bg>
      <p:bgRef idx="1001">
        <a:schemeClr val="bg1"/>
      </p:bgRef>
    </p:bg>
    <p:spTree>
      <p:nvGrpSpPr>
        <p:cNvPr id="1" name="Shape 135"/>
        <p:cNvGrpSpPr/>
        <p:nvPr/>
      </p:nvGrpSpPr>
      <p:grpSpPr>
        <a:xfrm>
          <a:off x="0" y="0"/>
          <a:ext cx="0" cy="0"/>
          <a:chOff x="0" y="0"/>
          <a:chExt cx="0" cy="0"/>
        </a:xfrm>
      </p:grpSpPr>
      <p:sp>
        <p:nvSpPr>
          <p:cNvPr id="136" name="Google Shape;136;p32"/>
          <p:cNvSpPr>
            <a:spLocks noGrp="1"/>
          </p:cNvSpPr>
          <p:nvPr>
            <p:ph type="pic" idx="2"/>
          </p:nvPr>
        </p:nvSpPr>
        <p:spPr>
          <a:xfrm>
            <a:off x="0" y="0"/>
            <a:ext cx="12192000" cy="2376000"/>
          </a:xfrm>
          <a:prstGeom prst="rect">
            <a:avLst/>
          </a:prstGeom>
          <a:solidFill>
            <a:schemeClr val="accent4"/>
          </a:solidFill>
          <a:ln>
            <a:noFill/>
          </a:ln>
        </p:spPr>
        <p:txBody>
          <a:bodyPr/>
          <a:lstStyle>
            <a:lvl1pPr>
              <a:defRPr>
                <a:ln>
                  <a:noFill/>
                </a:ln>
                <a:solidFill>
                  <a:schemeClr val="accent4"/>
                </a:solidFill>
              </a:defRPr>
            </a:lvl1pPr>
          </a:lstStyle>
          <a:p>
            <a:endParaRPr lang="en-US" dirty="0"/>
          </a:p>
        </p:txBody>
      </p:sp>
      <p:sp>
        <p:nvSpPr>
          <p:cNvPr id="7" name="Title 7">
            <a:extLst>
              <a:ext uri="{FF2B5EF4-FFF2-40B4-BE49-F238E27FC236}">
                <a16:creationId xmlns:a16="http://schemas.microsoft.com/office/drawing/2014/main" id="{2718CF38-E23E-EA40-A2B9-C6E6C62B6436}"/>
              </a:ext>
            </a:extLst>
          </p:cNvPr>
          <p:cNvSpPr>
            <a:spLocks noGrp="1"/>
          </p:cNvSpPr>
          <p:nvPr>
            <p:ph type="title"/>
          </p:nvPr>
        </p:nvSpPr>
        <p:spPr>
          <a:xfrm>
            <a:off x="609600" y="3005748"/>
            <a:ext cx="9482254" cy="387155"/>
          </a:xfrm>
          <a:prstGeom prst="rect">
            <a:avLst/>
          </a:prstGeom>
        </p:spPr>
        <p:txBody>
          <a:bodyPr lIns="0" tIns="0" rIns="0" bIns="0" anchor="t"/>
          <a:lstStyle>
            <a:lvl1pPr>
              <a:defRPr sz="2400" b="1">
                <a:solidFill>
                  <a:schemeClr val="tx2"/>
                </a:solidFill>
              </a:defRPr>
            </a:lvl1pPr>
          </a:lstStyle>
          <a:p>
            <a:r>
              <a:rPr lang="en-US" dirty="0"/>
              <a:t>Click to edit Master title style</a:t>
            </a:r>
            <a:endParaRPr lang="en-GB" dirty="0"/>
          </a:p>
        </p:txBody>
      </p:sp>
      <p:sp>
        <p:nvSpPr>
          <p:cNvPr id="9" name="Text Placeholder 2">
            <a:extLst>
              <a:ext uri="{FF2B5EF4-FFF2-40B4-BE49-F238E27FC236}">
                <a16:creationId xmlns:a16="http://schemas.microsoft.com/office/drawing/2014/main" id="{E8BDB4DC-FCDD-6D4D-86AD-3DDA85573BC0}"/>
              </a:ext>
            </a:extLst>
          </p:cNvPr>
          <p:cNvSpPr>
            <a:spLocks noGrp="1"/>
          </p:cNvSpPr>
          <p:nvPr>
            <p:ph idx="11" hasCustomPrompt="1"/>
          </p:nvPr>
        </p:nvSpPr>
        <p:spPr>
          <a:xfrm>
            <a:off x="609600" y="3691551"/>
            <a:ext cx="9482254" cy="1637068"/>
          </a:xfrm>
          <a:prstGeom prst="rect">
            <a:avLst/>
          </a:prstGeom>
        </p:spPr>
        <p:txBody>
          <a:bodyPr vert="horz" lIns="0" tIns="0" rIns="0" bIns="0" rtlCol="0">
            <a:noAutofit/>
          </a:bodyPr>
          <a:lstStyle>
            <a:lvl1pPr marL="285750" indent="-285750">
              <a:buClr>
                <a:schemeClr val="tx2"/>
              </a:buClr>
              <a:buFont typeface="Arial" panose="020B0604020202020204" pitchFamily="34" charset="0"/>
              <a:buChar char="•"/>
              <a:defRPr sz="2000">
                <a:solidFill>
                  <a:schemeClr val="tx2"/>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cxnSp>
        <p:nvCxnSpPr>
          <p:cNvPr id="13" name="Elbow Connector 12">
            <a:extLst>
              <a:ext uri="{FF2B5EF4-FFF2-40B4-BE49-F238E27FC236}">
                <a16:creationId xmlns:a16="http://schemas.microsoft.com/office/drawing/2014/main" id="{33E69E9C-DB79-F748-AACA-20B3ED7F3163}"/>
              </a:ext>
            </a:extLst>
          </p:cNvPr>
          <p:cNvCxnSpPr>
            <a:cxnSpLocks/>
          </p:cNvCxnSpPr>
          <p:nvPr userDrawn="1"/>
        </p:nvCxnSpPr>
        <p:spPr>
          <a:xfrm>
            <a:off x="0" y="2500254"/>
            <a:ext cx="12192000" cy="2706443"/>
          </a:xfrm>
          <a:prstGeom prst="bentConnector3">
            <a:avLst>
              <a:gd name="adj1" fmla="val 93500"/>
            </a:avLst>
          </a:prstGeom>
          <a:ln w="2540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 name="Google Shape;16;p5">
            <a:extLst>
              <a:ext uri="{FF2B5EF4-FFF2-40B4-BE49-F238E27FC236}">
                <a16:creationId xmlns:a16="http://schemas.microsoft.com/office/drawing/2014/main" id="{B7413C55-C99D-07B2-0CB2-C08D1EB6CB90}"/>
              </a:ext>
            </a:extLst>
          </p:cNvPr>
          <p:cNvPicPr preferRelativeResize="0">
            <a:picLocks noChangeAspect="1"/>
          </p:cNvPicPr>
          <p:nvPr userDrawn="1"/>
        </p:nvPicPr>
        <p:blipFill>
          <a:blip r:embed="rId2"/>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399846955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Image_CalloutText_White" preserve="1" userDrawn="1">
  <p:cSld name="1_Image_CalloutText_White">
    <p:spTree>
      <p:nvGrpSpPr>
        <p:cNvPr id="1" name="Shape 140"/>
        <p:cNvGrpSpPr/>
        <p:nvPr/>
      </p:nvGrpSpPr>
      <p:grpSpPr>
        <a:xfrm>
          <a:off x="0" y="0"/>
          <a:ext cx="0" cy="0"/>
          <a:chOff x="0" y="0"/>
          <a:chExt cx="0" cy="0"/>
        </a:xfrm>
      </p:grpSpPr>
      <p:sp>
        <p:nvSpPr>
          <p:cNvPr id="14" name="Google Shape;136;p32">
            <a:extLst>
              <a:ext uri="{FF2B5EF4-FFF2-40B4-BE49-F238E27FC236}">
                <a16:creationId xmlns:a16="http://schemas.microsoft.com/office/drawing/2014/main" id="{FD2014C4-7B9B-1C48-B10D-3BDC6F1DEEC9}"/>
              </a:ext>
            </a:extLst>
          </p:cNvPr>
          <p:cNvSpPr>
            <a:spLocks noGrp="1"/>
          </p:cNvSpPr>
          <p:nvPr>
            <p:ph type="pic" idx="2"/>
          </p:nvPr>
        </p:nvSpPr>
        <p:spPr>
          <a:xfrm>
            <a:off x="0" y="0"/>
            <a:ext cx="12192000" cy="2376000"/>
          </a:xfrm>
          <a:prstGeom prst="rect">
            <a:avLst/>
          </a:prstGeom>
          <a:solidFill>
            <a:schemeClr val="accent6"/>
          </a:solidFill>
          <a:ln>
            <a:noFill/>
          </a:ln>
        </p:spPr>
        <p:txBody>
          <a:bodyPr/>
          <a:lstStyle>
            <a:lvl1pPr>
              <a:defRPr>
                <a:ln>
                  <a:noFill/>
                </a:ln>
                <a:solidFill>
                  <a:schemeClr val="accent6"/>
                </a:solidFill>
              </a:defRPr>
            </a:lvl1pPr>
          </a:lstStyle>
          <a:p>
            <a:endParaRPr lang="en-US" dirty="0"/>
          </a:p>
        </p:txBody>
      </p:sp>
      <p:cxnSp>
        <p:nvCxnSpPr>
          <p:cNvPr id="15" name="Elbow Connector 14">
            <a:extLst>
              <a:ext uri="{FF2B5EF4-FFF2-40B4-BE49-F238E27FC236}">
                <a16:creationId xmlns:a16="http://schemas.microsoft.com/office/drawing/2014/main" id="{78944582-6BB9-5749-9335-CF72F93E1539}"/>
              </a:ext>
            </a:extLst>
          </p:cNvPr>
          <p:cNvCxnSpPr>
            <a:cxnSpLocks/>
          </p:cNvCxnSpPr>
          <p:nvPr userDrawn="1"/>
        </p:nvCxnSpPr>
        <p:spPr>
          <a:xfrm>
            <a:off x="0" y="2500254"/>
            <a:ext cx="12192000" cy="2706443"/>
          </a:xfrm>
          <a:prstGeom prst="bentConnector3">
            <a:avLst>
              <a:gd name="adj1" fmla="val 93500"/>
            </a:avLst>
          </a:prstGeom>
          <a:ln w="254000"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Title 7">
            <a:extLst>
              <a:ext uri="{FF2B5EF4-FFF2-40B4-BE49-F238E27FC236}">
                <a16:creationId xmlns:a16="http://schemas.microsoft.com/office/drawing/2014/main" id="{41AA428D-460C-6647-9806-11F907ABEE87}"/>
              </a:ext>
            </a:extLst>
          </p:cNvPr>
          <p:cNvSpPr>
            <a:spLocks noGrp="1"/>
          </p:cNvSpPr>
          <p:nvPr>
            <p:ph type="title"/>
          </p:nvPr>
        </p:nvSpPr>
        <p:spPr>
          <a:xfrm>
            <a:off x="609600" y="3005748"/>
            <a:ext cx="9482254"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sp>
        <p:nvSpPr>
          <p:cNvPr id="17" name="Text Placeholder 2">
            <a:extLst>
              <a:ext uri="{FF2B5EF4-FFF2-40B4-BE49-F238E27FC236}">
                <a16:creationId xmlns:a16="http://schemas.microsoft.com/office/drawing/2014/main" id="{6C10E0CB-F9A8-1545-9AF9-96C9770CC3BA}"/>
              </a:ext>
            </a:extLst>
          </p:cNvPr>
          <p:cNvSpPr>
            <a:spLocks noGrp="1"/>
          </p:cNvSpPr>
          <p:nvPr>
            <p:ph idx="11" hasCustomPrompt="1"/>
          </p:nvPr>
        </p:nvSpPr>
        <p:spPr>
          <a:xfrm>
            <a:off x="609600" y="3691551"/>
            <a:ext cx="9482254" cy="1637068"/>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4" name="Google Shape;16;p5">
            <a:extLst>
              <a:ext uri="{FF2B5EF4-FFF2-40B4-BE49-F238E27FC236}">
                <a16:creationId xmlns:a16="http://schemas.microsoft.com/office/drawing/2014/main" id="{4533F0C8-9BD8-0565-085E-9211050F769D}"/>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2226234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Main" userDrawn="1">
  <p:cSld name="3_Main">
    <p:spTree>
      <p:nvGrpSpPr>
        <p:cNvPr id="1" name="Shape 26"/>
        <p:cNvGrpSpPr/>
        <p:nvPr/>
      </p:nvGrpSpPr>
      <p:grpSpPr>
        <a:xfrm>
          <a:off x="0" y="0"/>
          <a:ext cx="0" cy="0"/>
          <a:chOff x="0" y="0"/>
          <a:chExt cx="0" cy="0"/>
        </a:xfrm>
      </p:grpSpPr>
      <p:cxnSp>
        <p:nvCxnSpPr>
          <p:cNvPr id="10" name="Google Shape;29;p8">
            <a:extLst>
              <a:ext uri="{FF2B5EF4-FFF2-40B4-BE49-F238E27FC236}">
                <a16:creationId xmlns:a16="http://schemas.microsoft.com/office/drawing/2014/main" id="{5A29F59D-706A-854D-A445-0BFF5212B3B1}"/>
              </a:ext>
            </a:extLst>
          </p:cNvPr>
          <p:cNvCxnSpPr>
            <a:cxnSpLocks/>
          </p:cNvCxnSpPr>
          <p:nvPr userDrawn="1"/>
        </p:nvCxnSpPr>
        <p:spPr>
          <a:xfrm>
            <a:off x="530701" y="885252"/>
            <a:ext cx="11130599" cy="0"/>
          </a:xfrm>
          <a:prstGeom prst="straightConnector1">
            <a:avLst/>
          </a:prstGeom>
          <a:noFill/>
          <a:ln w="19050" cap="flat" cmpd="sng">
            <a:solidFill>
              <a:schemeClr val="accent2"/>
            </a:solidFill>
            <a:prstDash val="solid"/>
            <a:miter lim="800000"/>
            <a:headEnd type="none" w="sm" len="sm"/>
            <a:tailEnd type="none" w="sm" len="sm"/>
          </a:ln>
        </p:spPr>
      </p:cxnSp>
      <p:sp>
        <p:nvSpPr>
          <p:cNvPr id="13" name="Text Placeholder 2">
            <a:extLst>
              <a:ext uri="{FF2B5EF4-FFF2-40B4-BE49-F238E27FC236}">
                <a16:creationId xmlns:a16="http://schemas.microsoft.com/office/drawing/2014/main" id="{77B9285F-3A4A-284C-A63B-8C57BC6F1D84}"/>
              </a:ext>
            </a:extLst>
          </p:cNvPr>
          <p:cNvSpPr>
            <a:spLocks noGrp="1"/>
          </p:cNvSpPr>
          <p:nvPr>
            <p:ph idx="10" hasCustomPrompt="1"/>
          </p:nvPr>
        </p:nvSpPr>
        <p:spPr>
          <a:xfrm>
            <a:off x="609600" y="1169989"/>
            <a:ext cx="10972800" cy="4380011"/>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7" name="Title 7">
            <a:extLst>
              <a:ext uri="{FF2B5EF4-FFF2-40B4-BE49-F238E27FC236}">
                <a16:creationId xmlns:a16="http://schemas.microsoft.com/office/drawing/2014/main" id="{F3E4B493-69EA-724F-86BB-0F38026589AA}"/>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pic>
        <p:nvPicPr>
          <p:cNvPr id="2" name="Google Shape;16;p5">
            <a:extLst>
              <a:ext uri="{FF2B5EF4-FFF2-40B4-BE49-F238E27FC236}">
                <a16:creationId xmlns:a16="http://schemas.microsoft.com/office/drawing/2014/main" id="{B39DA051-9392-F264-55AD-9496912CF647}"/>
              </a:ext>
            </a:extLst>
          </p:cNvPr>
          <p:cNvPicPr preferRelativeResize="0">
            <a:picLocks noChangeAspect="1"/>
          </p:cNvPicPr>
          <p:nvPr userDrawn="1"/>
        </p:nvPicPr>
        <p:blipFill rotWithShape="1">
          <a:blip r:embed="rId2"/>
          <a:srcRect r="3804"/>
          <a:stretch/>
        </p:blipFill>
        <p:spPr>
          <a:xfrm>
            <a:off x="8077200" y="5597049"/>
            <a:ext cx="3733954" cy="969448"/>
          </a:xfrm>
          <a:prstGeom prst="rect">
            <a:avLst/>
          </a:prstGeom>
          <a:noFill/>
          <a:ln>
            <a:noFill/>
          </a:ln>
        </p:spPr>
      </p:pic>
    </p:spTree>
    <p:extLst>
      <p:ext uri="{BB962C8B-B14F-4D97-AF65-F5344CB8AC3E}">
        <p14:creationId xmlns:p14="http://schemas.microsoft.com/office/powerpoint/2010/main" val="2700112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_CalloutText_DarkGreen" preserve="1" userDrawn="1">
  <p:cSld name="Image_CalloutText_DarkGreen">
    <p:bg>
      <p:bgRef idx="1001">
        <a:schemeClr val="bg1"/>
      </p:bgRef>
    </p:bg>
    <p:spTree>
      <p:nvGrpSpPr>
        <p:cNvPr id="1" name="Shape 166"/>
        <p:cNvGrpSpPr/>
        <p:nvPr/>
      </p:nvGrpSpPr>
      <p:grpSpPr>
        <a:xfrm>
          <a:off x="0" y="0"/>
          <a:ext cx="0" cy="0"/>
          <a:chOff x="0" y="0"/>
          <a:chExt cx="0" cy="0"/>
        </a:xfrm>
      </p:grpSpPr>
      <p:sp>
        <p:nvSpPr>
          <p:cNvPr id="176" name="Google Shape;176;p42"/>
          <p:cNvSpPr>
            <a:spLocks noGrp="1"/>
          </p:cNvSpPr>
          <p:nvPr>
            <p:ph type="pic" idx="8"/>
          </p:nvPr>
        </p:nvSpPr>
        <p:spPr>
          <a:xfrm>
            <a:off x="1480625" y="1020493"/>
            <a:ext cx="1980000" cy="1980000"/>
          </a:xfrm>
          <a:prstGeom prst="ellipse">
            <a:avLst/>
          </a:prstGeom>
          <a:solidFill>
            <a:schemeClr val="accent4"/>
          </a:solidFill>
          <a:ln w="19050" cap="flat" cmpd="sng">
            <a:solidFill>
              <a:schemeClr val="accent3"/>
            </a:solidFill>
            <a:prstDash val="solid"/>
            <a:round/>
            <a:headEnd type="none" w="sm" len="sm"/>
            <a:tailEnd type="none" w="sm" len="sm"/>
          </a:ln>
        </p:spPr>
        <p:txBody>
          <a:bodyPr/>
          <a:lstStyle>
            <a:lvl1pPr>
              <a:defRPr>
                <a:solidFill>
                  <a:schemeClr val="accent4"/>
                </a:solidFill>
              </a:defRPr>
            </a:lvl1pPr>
          </a:lstStyle>
          <a:p>
            <a:endParaRPr lang="en-US" dirty="0"/>
          </a:p>
        </p:txBody>
      </p:sp>
      <p:sp>
        <p:nvSpPr>
          <p:cNvPr id="177" name="Google Shape;177;p42"/>
          <p:cNvSpPr>
            <a:spLocks noGrp="1"/>
          </p:cNvSpPr>
          <p:nvPr>
            <p:ph type="pic" idx="9"/>
          </p:nvPr>
        </p:nvSpPr>
        <p:spPr>
          <a:xfrm>
            <a:off x="5122695" y="1020493"/>
            <a:ext cx="1980000" cy="1980000"/>
          </a:xfrm>
          <a:prstGeom prst="ellipse">
            <a:avLst/>
          </a:prstGeom>
          <a:solidFill>
            <a:schemeClr val="accent4"/>
          </a:solidFill>
          <a:ln w="19050" cap="flat" cmpd="sng">
            <a:solidFill>
              <a:schemeClr val="accent3"/>
            </a:solidFill>
            <a:prstDash val="solid"/>
            <a:round/>
            <a:headEnd type="none" w="sm" len="sm"/>
            <a:tailEnd type="none" w="sm" len="sm"/>
          </a:ln>
        </p:spPr>
        <p:txBody>
          <a:bodyPr/>
          <a:lstStyle>
            <a:lvl1pPr>
              <a:defRPr>
                <a:solidFill>
                  <a:schemeClr val="accent4"/>
                </a:solidFill>
              </a:defRPr>
            </a:lvl1pPr>
          </a:lstStyle>
          <a:p>
            <a:endParaRPr lang="en-US" dirty="0"/>
          </a:p>
        </p:txBody>
      </p:sp>
      <p:sp>
        <p:nvSpPr>
          <p:cNvPr id="178" name="Google Shape;178;p42"/>
          <p:cNvSpPr>
            <a:spLocks noGrp="1"/>
          </p:cNvSpPr>
          <p:nvPr>
            <p:ph type="pic" idx="13"/>
          </p:nvPr>
        </p:nvSpPr>
        <p:spPr>
          <a:xfrm>
            <a:off x="8737310" y="1020493"/>
            <a:ext cx="1980000" cy="1980000"/>
          </a:xfrm>
          <a:prstGeom prst="ellipse">
            <a:avLst/>
          </a:prstGeom>
          <a:solidFill>
            <a:schemeClr val="accent4"/>
          </a:solidFill>
          <a:ln w="19050" cap="flat" cmpd="sng">
            <a:solidFill>
              <a:schemeClr val="accent3"/>
            </a:solidFill>
            <a:prstDash val="solid"/>
            <a:round/>
            <a:headEnd type="none" w="sm" len="sm"/>
            <a:tailEnd type="none" w="sm" len="sm"/>
          </a:ln>
        </p:spPr>
        <p:txBody>
          <a:bodyPr/>
          <a:lstStyle>
            <a:lvl1pPr>
              <a:defRPr>
                <a:solidFill>
                  <a:schemeClr val="accent4"/>
                </a:solidFill>
              </a:defRPr>
            </a:lvl1pPr>
          </a:lstStyle>
          <a:p>
            <a:endParaRPr lang="en-US" dirty="0"/>
          </a:p>
        </p:txBody>
      </p:sp>
      <p:sp>
        <p:nvSpPr>
          <p:cNvPr id="15" name="Title 7">
            <a:extLst>
              <a:ext uri="{FF2B5EF4-FFF2-40B4-BE49-F238E27FC236}">
                <a16:creationId xmlns:a16="http://schemas.microsoft.com/office/drawing/2014/main" id="{80D84379-ACBB-DE47-AA24-6100B884DD4D}"/>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tx2"/>
                </a:solidFill>
              </a:defRPr>
            </a:lvl1pPr>
          </a:lstStyle>
          <a:p>
            <a:r>
              <a:rPr lang="en-US" dirty="0"/>
              <a:t>Click to edit Master title style</a:t>
            </a:r>
            <a:endParaRPr lang="en-GB" dirty="0"/>
          </a:p>
        </p:txBody>
      </p:sp>
      <p:sp>
        <p:nvSpPr>
          <p:cNvPr id="19" name="Text Placeholder 9">
            <a:extLst>
              <a:ext uri="{FF2B5EF4-FFF2-40B4-BE49-F238E27FC236}">
                <a16:creationId xmlns:a16="http://schemas.microsoft.com/office/drawing/2014/main" id="{9269ABE0-431D-8F4B-8655-5C7A1BF0F6B2}"/>
              </a:ext>
            </a:extLst>
          </p:cNvPr>
          <p:cNvSpPr>
            <a:spLocks noGrp="1"/>
          </p:cNvSpPr>
          <p:nvPr>
            <p:ph type="body" sz="quarter" idx="11"/>
          </p:nvPr>
        </p:nvSpPr>
        <p:spPr>
          <a:xfrm>
            <a:off x="1120625" y="3236164"/>
            <a:ext cx="2700000" cy="605377"/>
          </a:xfrm>
          <a:prstGeom prst="rect">
            <a:avLst/>
          </a:prstGeom>
        </p:spPr>
        <p:txBody>
          <a:bodyPr lIns="0" tIns="0" rIns="0" bIns="0" anchor="b"/>
          <a:lstStyle>
            <a:lvl1pPr marL="0" indent="0" algn="ctr">
              <a:buNone/>
              <a:defRPr sz="2000" b="1">
                <a:solidFill>
                  <a:schemeClr val="accent4"/>
                </a:solidFill>
              </a:defRPr>
            </a:lvl1pPr>
          </a:lstStyle>
          <a:p>
            <a:pPr lvl="0"/>
            <a:endParaRPr lang="en-US" dirty="0"/>
          </a:p>
        </p:txBody>
      </p:sp>
      <p:sp>
        <p:nvSpPr>
          <p:cNvPr id="20" name="Text Placeholder 9">
            <a:extLst>
              <a:ext uri="{FF2B5EF4-FFF2-40B4-BE49-F238E27FC236}">
                <a16:creationId xmlns:a16="http://schemas.microsoft.com/office/drawing/2014/main" id="{3B26B10C-5464-B848-801C-226CF60F0EB5}"/>
              </a:ext>
            </a:extLst>
          </p:cNvPr>
          <p:cNvSpPr>
            <a:spLocks noGrp="1"/>
          </p:cNvSpPr>
          <p:nvPr>
            <p:ph type="body" sz="quarter" idx="12"/>
          </p:nvPr>
        </p:nvSpPr>
        <p:spPr>
          <a:xfrm>
            <a:off x="1120669" y="4061245"/>
            <a:ext cx="2699913" cy="1280514"/>
          </a:xfrm>
          <a:prstGeom prst="rect">
            <a:avLst/>
          </a:prstGeom>
        </p:spPr>
        <p:txBody>
          <a:bodyPr lIns="0" tIns="0" rIns="0" bIns="0"/>
          <a:lstStyle>
            <a:lvl1pPr marL="0" indent="0" algn="ctr">
              <a:buNone/>
              <a:defRPr sz="1600">
                <a:solidFill>
                  <a:schemeClr val="tx2"/>
                </a:solidFill>
              </a:defRPr>
            </a:lvl1pPr>
          </a:lstStyle>
          <a:p>
            <a:pPr lvl="0"/>
            <a:endParaRPr lang="en-US" dirty="0"/>
          </a:p>
        </p:txBody>
      </p:sp>
      <p:sp>
        <p:nvSpPr>
          <p:cNvPr id="21" name="Text Placeholder 9">
            <a:extLst>
              <a:ext uri="{FF2B5EF4-FFF2-40B4-BE49-F238E27FC236}">
                <a16:creationId xmlns:a16="http://schemas.microsoft.com/office/drawing/2014/main" id="{8D6E3DDD-D8C9-FB44-8F8D-A7F2CF61176D}"/>
              </a:ext>
            </a:extLst>
          </p:cNvPr>
          <p:cNvSpPr>
            <a:spLocks noGrp="1"/>
          </p:cNvSpPr>
          <p:nvPr>
            <p:ph type="body" sz="quarter" idx="14"/>
          </p:nvPr>
        </p:nvSpPr>
        <p:spPr>
          <a:xfrm>
            <a:off x="4762695" y="3236164"/>
            <a:ext cx="2700000" cy="605377"/>
          </a:xfrm>
          <a:prstGeom prst="rect">
            <a:avLst/>
          </a:prstGeom>
        </p:spPr>
        <p:txBody>
          <a:bodyPr lIns="0" tIns="0" rIns="0" bIns="0" anchor="b"/>
          <a:lstStyle>
            <a:lvl1pPr marL="0" indent="0" algn="ctr">
              <a:buNone/>
              <a:defRPr sz="2000" b="1">
                <a:solidFill>
                  <a:schemeClr val="accent4"/>
                </a:solidFill>
              </a:defRPr>
            </a:lvl1pPr>
          </a:lstStyle>
          <a:p>
            <a:pPr lvl="0"/>
            <a:endParaRPr lang="en-US" dirty="0"/>
          </a:p>
        </p:txBody>
      </p:sp>
      <p:sp>
        <p:nvSpPr>
          <p:cNvPr id="22" name="Text Placeholder 9">
            <a:extLst>
              <a:ext uri="{FF2B5EF4-FFF2-40B4-BE49-F238E27FC236}">
                <a16:creationId xmlns:a16="http://schemas.microsoft.com/office/drawing/2014/main" id="{0EB2B7A1-DFE2-D448-AF5D-6B7B7D3ABD4D}"/>
              </a:ext>
            </a:extLst>
          </p:cNvPr>
          <p:cNvSpPr>
            <a:spLocks noGrp="1"/>
          </p:cNvSpPr>
          <p:nvPr>
            <p:ph type="body" sz="quarter" idx="15"/>
          </p:nvPr>
        </p:nvSpPr>
        <p:spPr>
          <a:xfrm>
            <a:off x="4762739" y="4061245"/>
            <a:ext cx="2699913" cy="1280514"/>
          </a:xfrm>
          <a:prstGeom prst="rect">
            <a:avLst/>
          </a:prstGeom>
        </p:spPr>
        <p:txBody>
          <a:bodyPr lIns="0" tIns="0" rIns="0" bIns="0"/>
          <a:lstStyle>
            <a:lvl1pPr marL="0" indent="0" algn="ctr">
              <a:buNone/>
              <a:defRPr sz="1600">
                <a:solidFill>
                  <a:schemeClr val="tx2"/>
                </a:solidFill>
              </a:defRPr>
            </a:lvl1pPr>
          </a:lstStyle>
          <a:p>
            <a:pPr lvl="0"/>
            <a:endParaRPr lang="en-US" dirty="0"/>
          </a:p>
        </p:txBody>
      </p:sp>
      <p:sp>
        <p:nvSpPr>
          <p:cNvPr id="24" name="Text Placeholder 9">
            <a:extLst>
              <a:ext uri="{FF2B5EF4-FFF2-40B4-BE49-F238E27FC236}">
                <a16:creationId xmlns:a16="http://schemas.microsoft.com/office/drawing/2014/main" id="{5CB8C2CD-5E29-3C4A-B572-102B65432136}"/>
              </a:ext>
            </a:extLst>
          </p:cNvPr>
          <p:cNvSpPr>
            <a:spLocks noGrp="1"/>
          </p:cNvSpPr>
          <p:nvPr>
            <p:ph type="body" sz="quarter" idx="16"/>
          </p:nvPr>
        </p:nvSpPr>
        <p:spPr>
          <a:xfrm>
            <a:off x="8377310" y="3236164"/>
            <a:ext cx="2700000" cy="605377"/>
          </a:xfrm>
          <a:prstGeom prst="rect">
            <a:avLst/>
          </a:prstGeom>
        </p:spPr>
        <p:txBody>
          <a:bodyPr lIns="0" tIns="0" rIns="0" bIns="0" anchor="b"/>
          <a:lstStyle>
            <a:lvl1pPr marL="0" indent="0" algn="ctr">
              <a:buNone/>
              <a:defRPr sz="2000" b="1">
                <a:solidFill>
                  <a:schemeClr val="accent4"/>
                </a:solidFill>
              </a:defRPr>
            </a:lvl1pPr>
          </a:lstStyle>
          <a:p>
            <a:pPr lvl="0"/>
            <a:endParaRPr lang="en-US" dirty="0"/>
          </a:p>
        </p:txBody>
      </p:sp>
      <p:sp>
        <p:nvSpPr>
          <p:cNvPr id="25" name="Text Placeholder 9">
            <a:extLst>
              <a:ext uri="{FF2B5EF4-FFF2-40B4-BE49-F238E27FC236}">
                <a16:creationId xmlns:a16="http://schemas.microsoft.com/office/drawing/2014/main" id="{64341DCF-D901-F244-AF82-6B2640B10CB6}"/>
              </a:ext>
            </a:extLst>
          </p:cNvPr>
          <p:cNvSpPr>
            <a:spLocks noGrp="1"/>
          </p:cNvSpPr>
          <p:nvPr>
            <p:ph type="body" sz="quarter" idx="17"/>
          </p:nvPr>
        </p:nvSpPr>
        <p:spPr>
          <a:xfrm>
            <a:off x="8377354" y="4061245"/>
            <a:ext cx="2699913" cy="1280514"/>
          </a:xfrm>
          <a:prstGeom prst="rect">
            <a:avLst/>
          </a:prstGeom>
        </p:spPr>
        <p:txBody>
          <a:bodyPr lIns="0" tIns="0" rIns="0" bIns="0"/>
          <a:lstStyle>
            <a:lvl1pPr marL="0" indent="0" algn="ctr">
              <a:buNone/>
              <a:defRPr sz="1600">
                <a:solidFill>
                  <a:schemeClr val="tx2"/>
                </a:solidFill>
              </a:defRPr>
            </a:lvl1pPr>
          </a:lstStyle>
          <a:p>
            <a:pPr lvl="0"/>
            <a:endParaRPr lang="en-US" dirty="0"/>
          </a:p>
        </p:txBody>
      </p:sp>
      <p:cxnSp>
        <p:nvCxnSpPr>
          <p:cNvPr id="17" name="Google Shape;168;p42">
            <a:extLst>
              <a:ext uri="{FF2B5EF4-FFF2-40B4-BE49-F238E27FC236}">
                <a16:creationId xmlns:a16="http://schemas.microsoft.com/office/drawing/2014/main" id="{DBC6B682-4D75-C746-9F44-F90B7B60300D}"/>
              </a:ext>
            </a:extLst>
          </p:cNvPr>
          <p:cNvCxnSpPr/>
          <p:nvPr userDrawn="1"/>
        </p:nvCxnSpPr>
        <p:spPr>
          <a:xfrm>
            <a:off x="4283291" y="1705410"/>
            <a:ext cx="0" cy="4157508"/>
          </a:xfrm>
          <a:prstGeom prst="straightConnector1">
            <a:avLst/>
          </a:prstGeom>
          <a:noFill/>
          <a:ln w="25400" cap="flat" cmpd="sng">
            <a:solidFill>
              <a:schemeClr val="accent2">
                <a:alpha val="50000"/>
              </a:schemeClr>
            </a:solidFill>
            <a:prstDash val="dot"/>
            <a:miter lim="800000"/>
            <a:headEnd type="none" w="sm" len="sm"/>
            <a:tailEnd type="none" w="sm" len="sm"/>
          </a:ln>
        </p:spPr>
      </p:cxnSp>
      <p:cxnSp>
        <p:nvCxnSpPr>
          <p:cNvPr id="18" name="Google Shape;169;p42">
            <a:extLst>
              <a:ext uri="{FF2B5EF4-FFF2-40B4-BE49-F238E27FC236}">
                <a16:creationId xmlns:a16="http://schemas.microsoft.com/office/drawing/2014/main" id="{36FBADA5-0526-3448-BFE1-45F3CE35A645}"/>
              </a:ext>
            </a:extLst>
          </p:cNvPr>
          <p:cNvCxnSpPr/>
          <p:nvPr userDrawn="1"/>
        </p:nvCxnSpPr>
        <p:spPr>
          <a:xfrm>
            <a:off x="7908708" y="1705410"/>
            <a:ext cx="0" cy="4157508"/>
          </a:xfrm>
          <a:prstGeom prst="straightConnector1">
            <a:avLst/>
          </a:prstGeom>
          <a:noFill/>
          <a:ln w="25400" cap="flat" cmpd="sng">
            <a:solidFill>
              <a:schemeClr val="accent2">
                <a:alpha val="50000"/>
              </a:schemeClr>
            </a:solidFill>
            <a:prstDash val="dot"/>
            <a:miter lim="800000"/>
            <a:headEnd type="none" w="sm" len="sm"/>
            <a:tailEnd type="none" w="sm" len="sm"/>
          </a:ln>
        </p:spPr>
      </p:cxnSp>
      <p:pic>
        <p:nvPicPr>
          <p:cNvPr id="3" name="Google Shape;16;p5">
            <a:extLst>
              <a:ext uri="{FF2B5EF4-FFF2-40B4-BE49-F238E27FC236}">
                <a16:creationId xmlns:a16="http://schemas.microsoft.com/office/drawing/2014/main" id="{DFBA3E01-DF77-E1D2-724E-BF1B82FDE5D4}"/>
              </a:ext>
            </a:extLst>
          </p:cNvPr>
          <p:cNvPicPr preferRelativeResize="0">
            <a:picLocks noChangeAspect="1"/>
          </p:cNvPicPr>
          <p:nvPr userDrawn="1"/>
        </p:nvPicPr>
        <p:blipFill>
          <a:blip r:embed="rId2"/>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495728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3Column_Light" preserve="1" userDrawn="1">
  <p:cSld name="1_3Column_Light">
    <p:spTree>
      <p:nvGrpSpPr>
        <p:cNvPr id="1" name="Shape 180"/>
        <p:cNvGrpSpPr/>
        <p:nvPr/>
      </p:nvGrpSpPr>
      <p:grpSpPr>
        <a:xfrm>
          <a:off x="0" y="0"/>
          <a:ext cx="0" cy="0"/>
          <a:chOff x="0" y="0"/>
          <a:chExt cx="0" cy="0"/>
        </a:xfrm>
      </p:grpSpPr>
      <p:sp>
        <p:nvSpPr>
          <p:cNvPr id="17" name="Google Shape;176;p42">
            <a:extLst>
              <a:ext uri="{FF2B5EF4-FFF2-40B4-BE49-F238E27FC236}">
                <a16:creationId xmlns:a16="http://schemas.microsoft.com/office/drawing/2014/main" id="{DCDAAF24-1A79-7F49-95F1-AA439CE5E266}"/>
              </a:ext>
            </a:extLst>
          </p:cNvPr>
          <p:cNvSpPr>
            <a:spLocks noGrp="1"/>
          </p:cNvSpPr>
          <p:nvPr>
            <p:ph type="pic" idx="8"/>
          </p:nvPr>
        </p:nvSpPr>
        <p:spPr>
          <a:xfrm>
            <a:off x="1480625" y="1020493"/>
            <a:ext cx="1980000" cy="1980000"/>
          </a:xfrm>
          <a:prstGeom prst="ellipse">
            <a:avLst/>
          </a:prstGeom>
          <a:solidFill>
            <a:schemeClr val="accent5"/>
          </a:solidFill>
          <a:ln w="19050" cap="flat" cmpd="sng">
            <a:solidFill>
              <a:schemeClr val="accent6"/>
            </a:solidFill>
            <a:prstDash val="solid"/>
            <a:round/>
            <a:headEnd type="none" w="sm" len="sm"/>
            <a:tailEnd type="none" w="sm" len="sm"/>
          </a:ln>
        </p:spPr>
        <p:txBody>
          <a:bodyPr/>
          <a:lstStyle>
            <a:lvl1pPr>
              <a:defRPr>
                <a:solidFill>
                  <a:schemeClr val="accent5"/>
                </a:solidFill>
              </a:defRPr>
            </a:lvl1pPr>
          </a:lstStyle>
          <a:p>
            <a:endParaRPr lang="en-US" dirty="0"/>
          </a:p>
        </p:txBody>
      </p:sp>
      <p:sp>
        <p:nvSpPr>
          <p:cNvPr id="18" name="Google Shape;177;p42">
            <a:extLst>
              <a:ext uri="{FF2B5EF4-FFF2-40B4-BE49-F238E27FC236}">
                <a16:creationId xmlns:a16="http://schemas.microsoft.com/office/drawing/2014/main" id="{384C70A9-0C72-9149-8404-638CC9CFB01B}"/>
              </a:ext>
            </a:extLst>
          </p:cNvPr>
          <p:cNvSpPr>
            <a:spLocks noGrp="1"/>
          </p:cNvSpPr>
          <p:nvPr>
            <p:ph type="pic" idx="9"/>
          </p:nvPr>
        </p:nvSpPr>
        <p:spPr>
          <a:xfrm>
            <a:off x="5122695" y="1020493"/>
            <a:ext cx="1980000" cy="1980000"/>
          </a:xfrm>
          <a:prstGeom prst="ellipse">
            <a:avLst/>
          </a:prstGeom>
          <a:solidFill>
            <a:schemeClr val="accent5"/>
          </a:solidFill>
          <a:ln w="19050" cap="flat" cmpd="sng">
            <a:solidFill>
              <a:schemeClr val="accent6"/>
            </a:solidFill>
            <a:prstDash val="solid"/>
            <a:round/>
            <a:headEnd type="none" w="sm" len="sm"/>
            <a:tailEnd type="none" w="sm" len="sm"/>
          </a:ln>
        </p:spPr>
        <p:txBody>
          <a:bodyPr/>
          <a:lstStyle>
            <a:lvl1pPr>
              <a:defRPr>
                <a:solidFill>
                  <a:schemeClr val="accent5"/>
                </a:solidFill>
              </a:defRPr>
            </a:lvl1pPr>
          </a:lstStyle>
          <a:p>
            <a:endParaRPr lang="en-US" dirty="0"/>
          </a:p>
        </p:txBody>
      </p:sp>
      <p:sp>
        <p:nvSpPr>
          <p:cNvPr id="19" name="Google Shape;178;p42">
            <a:extLst>
              <a:ext uri="{FF2B5EF4-FFF2-40B4-BE49-F238E27FC236}">
                <a16:creationId xmlns:a16="http://schemas.microsoft.com/office/drawing/2014/main" id="{B5F27BA1-AF70-F844-A377-791F3809BF32}"/>
              </a:ext>
            </a:extLst>
          </p:cNvPr>
          <p:cNvSpPr>
            <a:spLocks noGrp="1"/>
          </p:cNvSpPr>
          <p:nvPr>
            <p:ph type="pic" idx="13"/>
          </p:nvPr>
        </p:nvSpPr>
        <p:spPr>
          <a:xfrm>
            <a:off x="8720570" y="1020493"/>
            <a:ext cx="1980000" cy="1980000"/>
          </a:xfrm>
          <a:prstGeom prst="ellipse">
            <a:avLst/>
          </a:prstGeom>
          <a:solidFill>
            <a:schemeClr val="accent5"/>
          </a:solidFill>
          <a:ln w="19050" cap="flat" cmpd="sng">
            <a:solidFill>
              <a:schemeClr val="accent6"/>
            </a:solidFill>
            <a:prstDash val="solid"/>
            <a:round/>
            <a:headEnd type="none" w="sm" len="sm"/>
            <a:tailEnd type="none" w="sm" len="sm"/>
          </a:ln>
        </p:spPr>
        <p:txBody>
          <a:bodyPr/>
          <a:lstStyle>
            <a:lvl1pPr>
              <a:defRPr>
                <a:solidFill>
                  <a:schemeClr val="accent5"/>
                </a:solidFill>
              </a:defRPr>
            </a:lvl1pPr>
          </a:lstStyle>
          <a:p>
            <a:endParaRPr lang="en-US" dirty="0"/>
          </a:p>
        </p:txBody>
      </p:sp>
      <p:sp>
        <p:nvSpPr>
          <p:cNvPr id="20" name="Text Placeholder 9">
            <a:extLst>
              <a:ext uri="{FF2B5EF4-FFF2-40B4-BE49-F238E27FC236}">
                <a16:creationId xmlns:a16="http://schemas.microsoft.com/office/drawing/2014/main" id="{3161F1D1-FFE9-A742-8ED4-F7F302865379}"/>
              </a:ext>
            </a:extLst>
          </p:cNvPr>
          <p:cNvSpPr>
            <a:spLocks noGrp="1"/>
          </p:cNvSpPr>
          <p:nvPr>
            <p:ph type="body" sz="quarter" idx="11"/>
          </p:nvPr>
        </p:nvSpPr>
        <p:spPr>
          <a:xfrm>
            <a:off x="1120625" y="3236164"/>
            <a:ext cx="2700000" cy="605377"/>
          </a:xfrm>
          <a:prstGeom prst="rect">
            <a:avLst/>
          </a:prstGeom>
        </p:spPr>
        <p:txBody>
          <a:bodyPr lIns="0" tIns="0" rIns="0" bIns="0" anchor="b"/>
          <a:lstStyle>
            <a:lvl1pPr marL="0" indent="0" algn="ctr">
              <a:buNone/>
              <a:defRPr sz="2000" b="1">
                <a:solidFill>
                  <a:schemeClr val="accent5"/>
                </a:solidFill>
              </a:defRPr>
            </a:lvl1pPr>
          </a:lstStyle>
          <a:p>
            <a:pPr lvl="0"/>
            <a:endParaRPr lang="en-US" dirty="0"/>
          </a:p>
        </p:txBody>
      </p:sp>
      <p:sp>
        <p:nvSpPr>
          <p:cNvPr id="21" name="Text Placeholder 9">
            <a:extLst>
              <a:ext uri="{FF2B5EF4-FFF2-40B4-BE49-F238E27FC236}">
                <a16:creationId xmlns:a16="http://schemas.microsoft.com/office/drawing/2014/main" id="{FC7CA998-679B-DF4B-959D-BE5D776C170B}"/>
              </a:ext>
            </a:extLst>
          </p:cNvPr>
          <p:cNvSpPr>
            <a:spLocks noGrp="1"/>
          </p:cNvSpPr>
          <p:nvPr>
            <p:ph type="body" sz="quarter" idx="12"/>
          </p:nvPr>
        </p:nvSpPr>
        <p:spPr>
          <a:xfrm>
            <a:off x="1120669" y="4061245"/>
            <a:ext cx="2699913" cy="1280514"/>
          </a:xfrm>
          <a:prstGeom prst="rect">
            <a:avLst/>
          </a:prstGeom>
        </p:spPr>
        <p:txBody>
          <a:bodyPr lIns="0" tIns="0" rIns="0" bIns="0"/>
          <a:lstStyle>
            <a:lvl1pPr marL="0" indent="0" algn="ctr">
              <a:buNone/>
              <a:defRPr sz="1600">
                <a:solidFill>
                  <a:schemeClr val="accent5"/>
                </a:solidFill>
              </a:defRPr>
            </a:lvl1pPr>
          </a:lstStyle>
          <a:p>
            <a:pPr lvl="0"/>
            <a:endParaRPr lang="en-US" dirty="0"/>
          </a:p>
        </p:txBody>
      </p:sp>
      <p:sp>
        <p:nvSpPr>
          <p:cNvPr id="22" name="Text Placeholder 9">
            <a:extLst>
              <a:ext uri="{FF2B5EF4-FFF2-40B4-BE49-F238E27FC236}">
                <a16:creationId xmlns:a16="http://schemas.microsoft.com/office/drawing/2014/main" id="{32A43F45-41B6-B947-A08D-C3F828962D09}"/>
              </a:ext>
            </a:extLst>
          </p:cNvPr>
          <p:cNvSpPr>
            <a:spLocks noGrp="1"/>
          </p:cNvSpPr>
          <p:nvPr>
            <p:ph type="body" sz="quarter" idx="14"/>
          </p:nvPr>
        </p:nvSpPr>
        <p:spPr>
          <a:xfrm>
            <a:off x="4762695" y="3236164"/>
            <a:ext cx="2700000" cy="605377"/>
          </a:xfrm>
          <a:prstGeom prst="rect">
            <a:avLst/>
          </a:prstGeom>
        </p:spPr>
        <p:txBody>
          <a:bodyPr lIns="0" tIns="0" rIns="0" bIns="0" anchor="b"/>
          <a:lstStyle>
            <a:lvl1pPr marL="0" indent="0" algn="ctr">
              <a:buNone/>
              <a:defRPr sz="2000" b="1">
                <a:solidFill>
                  <a:schemeClr val="accent5"/>
                </a:solidFill>
              </a:defRPr>
            </a:lvl1pPr>
          </a:lstStyle>
          <a:p>
            <a:pPr lvl="0"/>
            <a:endParaRPr lang="en-US" dirty="0"/>
          </a:p>
        </p:txBody>
      </p:sp>
      <p:sp>
        <p:nvSpPr>
          <p:cNvPr id="23" name="Text Placeholder 9">
            <a:extLst>
              <a:ext uri="{FF2B5EF4-FFF2-40B4-BE49-F238E27FC236}">
                <a16:creationId xmlns:a16="http://schemas.microsoft.com/office/drawing/2014/main" id="{2FC90196-CCB5-5A47-921C-C99FDB700CDD}"/>
              </a:ext>
            </a:extLst>
          </p:cNvPr>
          <p:cNvSpPr>
            <a:spLocks noGrp="1"/>
          </p:cNvSpPr>
          <p:nvPr>
            <p:ph type="body" sz="quarter" idx="15"/>
          </p:nvPr>
        </p:nvSpPr>
        <p:spPr>
          <a:xfrm>
            <a:off x="4762739" y="4061245"/>
            <a:ext cx="2699913" cy="1280514"/>
          </a:xfrm>
          <a:prstGeom prst="rect">
            <a:avLst/>
          </a:prstGeom>
        </p:spPr>
        <p:txBody>
          <a:bodyPr lIns="0" tIns="0" rIns="0" bIns="0"/>
          <a:lstStyle>
            <a:lvl1pPr marL="0" indent="0" algn="ctr">
              <a:buNone/>
              <a:defRPr sz="1600">
                <a:solidFill>
                  <a:schemeClr val="accent5"/>
                </a:solidFill>
              </a:defRPr>
            </a:lvl1pPr>
          </a:lstStyle>
          <a:p>
            <a:pPr lvl="0"/>
            <a:endParaRPr lang="en-US" dirty="0"/>
          </a:p>
        </p:txBody>
      </p:sp>
      <p:sp>
        <p:nvSpPr>
          <p:cNvPr id="24" name="Text Placeholder 9">
            <a:extLst>
              <a:ext uri="{FF2B5EF4-FFF2-40B4-BE49-F238E27FC236}">
                <a16:creationId xmlns:a16="http://schemas.microsoft.com/office/drawing/2014/main" id="{83D7E745-24EA-C24A-9770-B5DB2D89C5BE}"/>
              </a:ext>
            </a:extLst>
          </p:cNvPr>
          <p:cNvSpPr>
            <a:spLocks noGrp="1"/>
          </p:cNvSpPr>
          <p:nvPr>
            <p:ph type="body" sz="quarter" idx="16"/>
          </p:nvPr>
        </p:nvSpPr>
        <p:spPr>
          <a:xfrm>
            <a:off x="8360570" y="3236164"/>
            <a:ext cx="2700000" cy="605377"/>
          </a:xfrm>
          <a:prstGeom prst="rect">
            <a:avLst/>
          </a:prstGeom>
        </p:spPr>
        <p:txBody>
          <a:bodyPr lIns="0" tIns="0" rIns="0" bIns="0" anchor="b"/>
          <a:lstStyle>
            <a:lvl1pPr marL="0" indent="0" algn="ctr">
              <a:buNone/>
              <a:defRPr sz="2000" b="1">
                <a:solidFill>
                  <a:schemeClr val="accent5"/>
                </a:solidFill>
              </a:defRPr>
            </a:lvl1pPr>
          </a:lstStyle>
          <a:p>
            <a:pPr lvl="0"/>
            <a:endParaRPr lang="en-US" dirty="0"/>
          </a:p>
        </p:txBody>
      </p:sp>
      <p:sp>
        <p:nvSpPr>
          <p:cNvPr id="25" name="Text Placeholder 9">
            <a:extLst>
              <a:ext uri="{FF2B5EF4-FFF2-40B4-BE49-F238E27FC236}">
                <a16:creationId xmlns:a16="http://schemas.microsoft.com/office/drawing/2014/main" id="{14C836D2-3C8D-E54F-8D83-3E5D638B9B7E}"/>
              </a:ext>
            </a:extLst>
          </p:cNvPr>
          <p:cNvSpPr>
            <a:spLocks noGrp="1"/>
          </p:cNvSpPr>
          <p:nvPr>
            <p:ph type="body" sz="quarter" idx="17"/>
          </p:nvPr>
        </p:nvSpPr>
        <p:spPr>
          <a:xfrm>
            <a:off x="8360614" y="4061245"/>
            <a:ext cx="2699913" cy="1280514"/>
          </a:xfrm>
          <a:prstGeom prst="rect">
            <a:avLst/>
          </a:prstGeom>
        </p:spPr>
        <p:txBody>
          <a:bodyPr lIns="0" tIns="0" rIns="0" bIns="0"/>
          <a:lstStyle>
            <a:lvl1pPr marL="0" indent="0" algn="ctr">
              <a:buNone/>
              <a:defRPr sz="1600">
                <a:solidFill>
                  <a:schemeClr val="accent5"/>
                </a:solidFill>
              </a:defRPr>
            </a:lvl1pPr>
          </a:lstStyle>
          <a:p>
            <a:pPr lvl="0"/>
            <a:endParaRPr lang="en-US" dirty="0"/>
          </a:p>
        </p:txBody>
      </p:sp>
      <p:sp>
        <p:nvSpPr>
          <p:cNvPr id="27" name="Title 7">
            <a:extLst>
              <a:ext uri="{FF2B5EF4-FFF2-40B4-BE49-F238E27FC236}">
                <a16:creationId xmlns:a16="http://schemas.microsoft.com/office/drawing/2014/main" id="{82729F6B-0D76-F548-92D3-C2124FC297E7}"/>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cxnSp>
        <p:nvCxnSpPr>
          <p:cNvPr id="28" name="Google Shape;168;p42">
            <a:extLst>
              <a:ext uri="{FF2B5EF4-FFF2-40B4-BE49-F238E27FC236}">
                <a16:creationId xmlns:a16="http://schemas.microsoft.com/office/drawing/2014/main" id="{9EBA081A-41D1-8A47-B8E5-35791C47532C}"/>
              </a:ext>
            </a:extLst>
          </p:cNvPr>
          <p:cNvCxnSpPr/>
          <p:nvPr userDrawn="1"/>
        </p:nvCxnSpPr>
        <p:spPr>
          <a:xfrm>
            <a:off x="4283291" y="1705410"/>
            <a:ext cx="0" cy="4157508"/>
          </a:xfrm>
          <a:prstGeom prst="straightConnector1">
            <a:avLst/>
          </a:prstGeom>
          <a:noFill/>
          <a:ln w="25400" cap="flat" cmpd="sng">
            <a:solidFill>
              <a:schemeClr val="accent2">
                <a:alpha val="50000"/>
              </a:schemeClr>
            </a:solidFill>
            <a:prstDash val="dot"/>
            <a:miter lim="800000"/>
            <a:headEnd type="none" w="sm" len="sm"/>
            <a:tailEnd type="none" w="sm" len="sm"/>
          </a:ln>
        </p:spPr>
      </p:cxnSp>
      <p:cxnSp>
        <p:nvCxnSpPr>
          <p:cNvPr id="29" name="Google Shape;169;p42">
            <a:extLst>
              <a:ext uri="{FF2B5EF4-FFF2-40B4-BE49-F238E27FC236}">
                <a16:creationId xmlns:a16="http://schemas.microsoft.com/office/drawing/2014/main" id="{ACF50EFE-D3F9-BA4A-8EDE-B5510212AC5C}"/>
              </a:ext>
            </a:extLst>
          </p:cNvPr>
          <p:cNvCxnSpPr/>
          <p:nvPr userDrawn="1"/>
        </p:nvCxnSpPr>
        <p:spPr>
          <a:xfrm>
            <a:off x="7908708" y="1705410"/>
            <a:ext cx="0" cy="4157508"/>
          </a:xfrm>
          <a:prstGeom prst="straightConnector1">
            <a:avLst/>
          </a:prstGeom>
          <a:noFill/>
          <a:ln w="25400" cap="flat" cmpd="sng">
            <a:solidFill>
              <a:schemeClr val="accent2">
                <a:alpha val="50000"/>
              </a:schemeClr>
            </a:solidFill>
            <a:prstDash val="dot"/>
            <a:miter lim="800000"/>
            <a:headEnd type="none" w="sm" len="sm"/>
            <a:tailEnd type="none" w="sm" len="sm"/>
          </a:ln>
        </p:spPr>
      </p:cxnSp>
      <p:pic>
        <p:nvPicPr>
          <p:cNvPr id="3" name="Google Shape;16;p5">
            <a:extLst>
              <a:ext uri="{FF2B5EF4-FFF2-40B4-BE49-F238E27FC236}">
                <a16:creationId xmlns:a16="http://schemas.microsoft.com/office/drawing/2014/main" id="{A6249EC2-DA82-8B50-0B44-4EEECC719243}"/>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7325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84CB-ADEE-C8CE-1713-CCCA38C88C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EB65846-AC41-1211-6537-43E433721C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74D905-FD55-3A21-6162-55FE9BB283ED}"/>
              </a:ext>
            </a:extLst>
          </p:cNvPr>
          <p:cNvSpPr>
            <a:spLocks noGrp="1"/>
          </p:cNvSpPr>
          <p:nvPr>
            <p:ph type="dt" sz="half" idx="10"/>
          </p:nvPr>
        </p:nvSpPr>
        <p:spPr/>
        <p:txBody>
          <a:bodyPr/>
          <a:lstStyle/>
          <a:p>
            <a:fld id="{A07B56D3-7061-EC48-B9FA-956E66EBC998}" type="datetimeFigureOut">
              <a:rPr lang="en-US" smtClean="0"/>
              <a:t>9/17/25</a:t>
            </a:fld>
            <a:endParaRPr lang="en-US"/>
          </a:p>
        </p:txBody>
      </p:sp>
      <p:sp>
        <p:nvSpPr>
          <p:cNvPr id="5" name="Footer Placeholder 4">
            <a:extLst>
              <a:ext uri="{FF2B5EF4-FFF2-40B4-BE49-F238E27FC236}">
                <a16:creationId xmlns:a16="http://schemas.microsoft.com/office/drawing/2014/main" id="{F21B78FE-655F-6D7C-9214-894344E47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EF757-CFC8-1AA8-979B-9243910DD3E1}"/>
              </a:ext>
            </a:extLst>
          </p:cNvPr>
          <p:cNvSpPr>
            <a:spLocks noGrp="1"/>
          </p:cNvSpPr>
          <p:nvPr>
            <p:ph type="sldNum" sz="quarter" idx="12"/>
          </p:nvPr>
        </p:nvSpPr>
        <p:spPr/>
        <p:txBody>
          <a:bodyPr/>
          <a:lstStyle/>
          <a:p>
            <a:fld id="{2629D60E-BC46-614A-ABA6-D5BCA3AE8F98}" type="slidenum">
              <a:rPr lang="en-US" smtClean="0"/>
              <a:t>‹#›</a:t>
            </a:fld>
            <a:endParaRPr lang="en-US"/>
          </a:p>
        </p:txBody>
      </p:sp>
    </p:spTree>
    <p:extLst>
      <p:ext uri="{BB962C8B-B14F-4D97-AF65-F5344CB8AC3E}">
        <p14:creationId xmlns:p14="http://schemas.microsoft.com/office/powerpoint/2010/main" val="1531013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Image_CalloutText_DarkGreen" preserve="1" userDrawn="1">
  <p:cSld name="1_Image_CalloutText_DarkGreen">
    <p:bg>
      <p:bgRef idx="1001">
        <a:schemeClr val="bg1"/>
      </p:bgRef>
    </p:bg>
    <p:spTree>
      <p:nvGrpSpPr>
        <p:cNvPr id="1" name="Shape 194"/>
        <p:cNvGrpSpPr/>
        <p:nvPr/>
      </p:nvGrpSpPr>
      <p:grpSpPr>
        <a:xfrm>
          <a:off x="0" y="0"/>
          <a:ext cx="0" cy="0"/>
          <a:chOff x="0" y="0"/>
          <a:chExt cx="0" cy="0"/>
        </a:xfrm>
      </p:grpSpPr>
      <p:cxnSp>
        <p:nvCxnSpPr>
          <p:cNvPr id="19" name="Google Shape;168;p42">
            <a:extLst>
              <a:ext uri="{FF2B5EF4-FFF2-40B4-BE49-F238E27FC236}">
                <a16:creationId xmlns:a16="http://schemas.microsoft.com/office/drawing/2014/main" id="{AC402FAD-F59F-C446-9104-1E1E3C551B86}"/>
              </a:ext>
            </a:extLst>
          </p:cNvPr>
          <p:cNvCxnSpPr>
            <a:cxnSpLocks/>
          </p:cNvCxnSpPr>
          <p:nvPr userDrawn="1"/>
        </p:nvCxnSpPr>
        <p:spPr>
          <a:xfrm>
            <a:off x="3125349" y="1311817"/>
            <a:ext cx="0" cy="3857293"/>
          </a:xfrm>
          <a:prstGeom prst="straightConnector1">
            <a:avLst/>
          </a:prstGeom>
          <a:noFill/>
          <a:ln w="25400" cap="flat" cmpd="sng">
            <a:solidFill>
              <a:schemeClr val="tx1">
                <a:alpha val="50000"/>
              </a:schemeClr>
            </a:solidFill>
            <a:prstDash val="dot"/>
            <a:miter lim="800000"/>
            <a:headEnd type="none" w="sm" len="sm"/>
            <a:tailEnd type="none" w="sm" len="sm"/>
          </a:ln>
        </p:spPr>
      </p:cxnSp>
      <p:sp>
        <p:nvSpPr>
          <p:cNvPr id="20" name="Title 7">
            <a:extLst>
              <a:ext uri="{FF2B5EF4-FFF2-40B4-BE49-F238E27FC236}">
                <a16:creationId xmlns:a16="http://schemas.microsoft.com/office/drawing/2014/main" id="{582BD975-C3DC-1A4A-9937-4A6CB8959E0D}"/>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tx2"/>
                </a:solidFill>
              </a:defRPr>
            </a:lvl1pPr>
          </a:lstStyle>
          <a:p>
            <a:r>
              <a:rPr lang="en-US" dirty="0"/>
              <a:t>Click to edit Master title style</a:t>
            </a:r>
            <a:endParaRPr lang="en-GB" dirty="0"/>
          </a:p>
        </p:txBody>
      </p:sp>
      <p:sp>
        <p:nvSpPr>
          <p:cNvPr id="21" name="Google Shape;176;p42">
            <a:extLst>
              <a:ext uri="{FF2B5EF4-FFF2-40B4-BE49-F238E27FC236}">
                <a16:creationId xmlns:a16="http://schemas.microsoft.com/office/drawing/2014/main" id="{058A69B7-E947-4448-B0D5-D6C9C118C0BB}"/>
              </a:ext>
            </a:extLst>
          </p:cNvPr>
          <p:cNvSpPr>
            <a:spLocks noGrp="1" noChangeAspect="1"/>
          </p:cNvSpPr>
          <p:nvPr>
            <p:ph type="pic" idx="8"/>
          </p:nvPr>
        </p:nvSpPr>
        <p:spPr>
          <a:xfrm>
            <a:off x="794024" y="1020493"/>
            <a:ext cx="1692000" cy="1692000"/>
          </a:xfrm>
          <a:prstGeom prst="ellipse">
            <a:avLst/>
          </a:prstGeom>
          <a:solidFill>
            <a:schemeClr val="accent4"/>
          </a:solidFill>
          <a:ln w="19050" cap="flat" cmpd="sng">
            <a:solidFill>
              <a:schemeClr val="accent3"/>
            </a:solidFill>
            <a:prstDash val="solid"/>
            <a:round/>
            <a:headEnd type="none" w="sm" len="sm"/>
            <a:tailEnd type="none" w="sm" len="sm"/>
          </a:ln>
        </p:spPr>
        <p:txBody>
          <a:bodyPr/>
          <a:lstStyle>
            <a:lvl1pPr>
              <a:defRPr>
                <a:solidFill>
                  <a:schemeClr val="accent4"/>
                </a:solidFill>
              </a:defRPr>
            </a:lvl1pPr>
          </a:lstStyle>
          <a:p>
            <a:endParaRPr lang="en-US" dirty="0"/>
          </a:p>
        </p:txBody>
      </p:sp>
      <p:sp>
        <p:nvSpPr>
          <p:cNvPr id="22" name="Text Placeholder 9">
            <a:extLst>
              <a:ext uri="{FF2B5EF4-FFF2-40B4-BE49-F238E27FC236}">
                <a16:creationId xmlns:a16="http://schemas.microsoft.com/office/drawing/2014/main" id="{5DD4B6F5-6BE1-1F48-A1D8-FE79762301B4}"/>
              </a:ext>
            </a:extLst>
          </p:cNvPr>
          <p:cNvSpPr>
            <a:spLocks noGrp="1"/>
          </p:cNvSpPr>
          <p:nvPr>
            <p:ph type="body" sz="quarter" idx="11"/>
          </p:nvPr>
        </p:nvSpPr>
        <p:spPr>
          <a:xfrm>
            <a:off x="614024" y="3089388"/>
            <a:ext cx="2052000" cy="605377"/>
          </a:xfrm>
          <a:prstGeom prst="rect">
            <a:avLst/>
          </a:prstGeom>
        </p:spPr>
        <p:txBody>
          <a:bodyPr lIns="0" tIns="0" rIns="0" bIns="0" anchor="b"/>
          <a:lstStyle>
            <a:lvl1pPr marL="0" indent="0" algn="ctr">
              <a:buNone/>
              <a:defRPr sz="2000" b="1">
                <a:solidFill>
                  <a:schemeClr val="tx2"/>
                </a:solidFill>
              </a:defRPr>
            </a:lvl1pPr>
          </a:lstStyle>
          <a:p>
            <a:pPr lvl="0"/>
            <a:endParaRPr lang="en-US" dirty="0"/>
          </a:p>
        </p:txBody>
      </p:sp>
      <p:sp>
        <p:nvSpPr>
          <p:cNvPr id="23" name="Text Placeholder 9">
            <a:extLst>
              <a:ext uri="{FF2B5EF4-FFF2-40B4-BE49-F238E27FC236}">
                <a16:creationId xmlns:a16="http://schemas.microsoft.com/office/drawing/2014/main" id="{ABE14044-0B77-A64E-AF9D-246CD5B54037}"/>
              </a:ext>
            </a:extLst>
          </p:cNvPr>
          <p:cNvSpPr>
            <a:spLocks noGrp="1"/>
          </p:cNvSpPr>
          <p:nvPr>
            <p:ph type="body" sz="quarter" idx="12"/>
          </p:nvPr>
        </p:nvSpPr>
        <p:spPr>
          <a:xfrm>
            <a:off x="614024" y="3932965"/>
            <a:ext cx="2052000" cy="1425420"/>
          </a:xfrm>
          <a:prstGeom prst="rect">
            <a:avLst/>
          </a:prstGeom>
        </p:spPr>
        <p:txBody>
          <a:bodyPr lIns="0" tIns="0" rIns="0" bIns="0"/>
          <a:lstStyle>
            <a:lvl1pPr marL="0" indent="0" algn="ctr">
              <a:buNone/>
              <a:defRPr sz="1600">
                <a:solidFill>
                  <a:schemeClr val="tx2"/>
                </a:solidFill>
              </a:defRPr>
            </a:lvl1pPr>
          </a:lstStyle>
          <a:p>
            <a:pPr lvl="0"/>
            <a:endParaRPr lang="en-US" dirty="0"/>
          </a:p>
        </p:txBody>
      </p:sp>
      <p:cxnSp>
        <p:nvCxnSpPr>
          <p:cNvPr id="24" name="Google Shape;168;p42">
            <a:extLst>
              <a:ext uri="{FF2B5EF4-FFF2-40B4-BE49-F238E27FC236}">
                <a16:creationId xmlns:a16="http://schemas.microsoft.com/office/drawing/2014/main" id="{80B8A2DB-909B-314B-815E-9F78162A7287}"/>
              </a:ext>
            </a:extLst>
          </p:cNvPr>
          <p:cNvCxnSpPr>
            <a:cxnSpLocks/>
          </p:cNvCxnSpPr>
          <p:nvPr userDrawn="1"/>
        </p:nvCxnSpPr>
        <p:spPr>
          <a:xfrm>
            <a:off x="6095999" y="1311817"/>
            <a:ext cx="0" cy="3857293"/>
          </a:xfrm>
          <a:prstGeom prst="straightConnector1">
            <a:avLst/>
          </a:prstGeom>
          <a:noFill/>
          <a:ln w="25400" cap="flat" cmpd="sng">
            <a:solidFill>
              <a:schemeClr val="tx1">
                <a:alpha val="50000"/>
              </a:schemeClr>
            </a:solidFill>
            <a:prstDash val="dot"/>
            <a:miter lim="800000"/>
            <a:headEnd type="none" w="sm" len="sm"/>
            <a:tailEnd type="none" w="sm" len="sm"/>
          </a:ln>
        </p:spPr>
      </p:cxnSp>
      <p:sp>
        <p:nvSpPr>
          <p:cNvPr id="25" name="Google Shape;176;p42">
            <a:extLst>
              <a:ext uri="{FF2B5EF4-FFF2-40B4-BE49-F238E27FC236}">
                <a16:creationId xmlns:a16="http://schemas.microsoft.com/office/drawing/2014/main" id="{D2EA7B82-21BC-E44D-A94A-DC7E2CE435BF}"/>
              </a:ext>
            </a:extLst>
          </p:cNvPr>
          <p:cNvSpPr>
            <a:spLocks noGrp="1" noChangeAspect="1"/>
          </p:cNvSpPr>
          <p:nvPr>
            <p:ph type="pic" idx="13"/>
          </p:nvPr>
        </p:nvSpPr>
        <p:spPr>
          <a:xfrm>
            <a:off x="3764674" y="1020493"/>
            <a:ext cx="1692000" cy="1692000"/>
          </a:xfrm>
          <a:prstGeom prst="ellipse">
            <a:avLst/>
          </a:prstGeom>
          <a:solidFill>
            <a:schemeClr val="accent4"/>
          </a:solidFill>
          <a:ln w="19050" cap="flat" cmpd="sng">
            <a:solidFill>
              <a:schemeClr val="accent3"/>
            </a:solidFill>
            <a:prstDash val="solid"/>
            <a:round/>
            <a:headEnd type="none" w="sm" len="sm"/>
            <a:tailEnd type="none" w="sm" len="sm"/>
          </a:ln>
        </p:spPr>
        <p:txBody>
          <a:bodyPr/>
          <a:lstStyle>
            <a:lvl1pPr>
              <a:defRPr>
                <a:solidFill>
                  <a:schemeClr val="accent4"/>
                </a:solidFill>
              </a:defRPr>
            </a:lvl1pPr>
          </a:lstStyle>
          <a:p>
            <a:endParaRPr lang="en-US" dirty="0"/>
          </a:p>
        </p:txBody>
      </p:sp>
      <p:sp>
        <p:nvSpPr>
          <p:cNvPr id="26" name="Text Placeholder 9">
            <a:extLst>
              <a:ext uri="{FF2B5EF4-FFF2-40B4-BE49-F238E27FC236}">
                <a16:creationId xmlns:a16="http://schemas.microsoft.com/office/drawing/2014/main" id="{FC432743-4D4C-3C43-AE8D-D99DD27A24A9}"/>
              </a:ext>
            </a:extLst>
          </p:cNvPr>
          <p:cNvSpPr>
            <a:spLocks noGrp="1"/>
          </p:cNvSpPr>
          <p:nvPr>
            <p:ph type="body" sz="quarter" idx="14"/>
          </p:nvPr>
        </p:nvSpPr>
        <p:spPr>
          <a:xfrm>
            <a:off x="3584674" y="3089388"/>
            <a:ext cx="2052000" cy="605377"/>
          </a:xfrm>
          <a:prstGeom prst="rect">
            <a:avLst/>
          </a:prstGeom>
        </p:spPr>
        <p:txBody>
          <a:bodyPr lIns="0" tIns="0" rIns="0" bIns="0" anchor="b"/>
          <a:lstStyle>
            <a:lvl1pPr marL="0" indent="0" algn="ctr">
              <a:buNone/>
              <a:defRPr sz="2000" b="1">
                <a:solidFill>
                  <a:schemeClr val="tx2"/>
                </a:solidFill>
              </a:defRPr>
            </a:lvl1pPr>
          </a:lstStyle>
          <a:p>
            <a:pPr lvl="0"/>
            <a:endParaRPr lang="en-US" dirty="0"/>
          </a:p>
        </p:txBody>
      </p:sp>
      <p:sp>
        <p:nvSpPr>
          <p:cNvPr id="27" name="Text Placeholder 9">
            <a:extLst>
              <a:ext uri="{FF2B5EF4-FFF2-40B4-BE49-F238E27FC236}">
                <a16:creationId xmlns:a16="http://schemas.microsoft.com/office/drawing/2014/main" id="{818005B3-7807-5942-81E8-582F79E3C1EA}"/>
              </a:ext>
            </a:extLst>
          </p:cNvPr>
          <p:cNvSpPr>
            <a:spLocks noGrp="1"/>
          </p:cNvSpPr>
          <p:nvPr>
            <p:ph type="body" sz="quarter" idx="15"/>
          </p:nvPr>
        </p:nvSpPr>
        <p:spPr>
          <a:xfrm>
            <a:off x="3584674" y="3932965"/>
            <a:ext cx="2052000" cy="1425420"/>
          </a:xfrm>
          <a:prstGeom prst="rect">
            <a:avLst/>
          </a:prstGeom>
        </p:spPr>
        <p:txBody>
          <a:bodyPr lIns="0" tIns="0" rIns="0" bIns="0"/>
          <a:lstStyle>
            <a:lvl1pPr marL="0" indent="0" algn="ctr">
              <a:buNone/>
              <a:defRPr sz="1600">
                <a:solidFill>
                  <a:schemeClr val="tx2"/>
                </a:solidFill>
              </a:defRPr>
            </a:lvl1pPr>
          </a:lstStyle>
          <a:p>
            <a:pPr lvl="0"/>
            <a:endParaRPr lang="en-US" dirty="0"/>
          </a:p>
        </p:txBody>
      </p:sp>
      <p:cxnSp>
        <p:nvCxnSpPr>
          <p:cNvPr id="28" name="Google Shape;168;p42">
            <a:extLst>
              <a:ext uri="{FF2B5EF4-FFF2-40B4-BE49-F238E27FC236}">
                <a16:creationId xmlns:a16="http://schemas.microsoft.com/office/drawing/2014/main" id="{7FCF6A52-7549-D644-AF01-5E5532962776}"/>
              </a:ext>
            </a:extLst>
          </p:cNvPr>
          <p:cNvCxnSpPr>
            <a:cxnSpLocks/>
          </p:cNvCxnSpPr>
          <p:nvPr userDrawn="1"/>
        </p:nvCxnSpPr>
        <p:spPr>
          <a:xfrm>
            <a:off x="9066649" y="1311817"/>
            <a:ext cx="0" cy="3857293"/>
          </a:xfrm>
          <a:prstGeom prst="straightConnector1">
            <a:avLst/>
          </a:prstGeom>
          <a:noFill/>
          <a:ln w="25400" cap="flat" cmpd="sng">
            <a:solidFill>
              <a:schemeClr val="tx1">
                <a:alpha val="50000"/>
              </a:schemeClr>
            </a:solidFill>
            <a:prstDash val="dot"/>
            <a:miter lim="800000"/>
            <a:headEnd type="none" w="sm" len="sm"/>
            <a:tailEnd type="none" w="sm" len="sm"/>
          </a:ln>
        </p:spPr>
      </p:cxnSp>
      <p:sp>
        <p:nvSpPr>
          <p:cNvPr id="29" name="Google Shape;176;p42">
            <a:extLst>
              <a:ext uri="{FF2B5EF4-FFF2-40B4-BE49-F238E27FC236}">
                <a16:creationId xmlns:a16="http://schemas.microsoft.com/office/drawing/2014/main" id="{F738F7D8-6B10-2A41-8DB8-8CF4CC79E620}"/>
              </a:ext>
            </a:extLst>
          </p:cNvPr>
          <p:cNvSpPr>
            <a:spLocks noGrp="1" noChangeAspect="1"/>
          </p:cNvSpPr>
          <p:nvPr>
            <p:ph type="pic" idx="16"/>
          </p:nvPr>
        </p:nvSpPr>
        <p:spPr>
          <a:xfrm>
            <a:off x="6735324" y="1020493"/>
            <a:ext cx="1692000" cy="1692000"/>
          </a:xfrm>
          <a:prstGeom prst="ellipse">
            <a:avLst/>
          </a:prstGeom>
          <a:solidFill>
            <a:schemeClr val="accent4"/>
          </a:solidFill>
          <a:ln w="19050" cap="flat" cmpd="sng">
            <a:solidFill>
              <a:schemeClr val="accent3"/>
            </a:solidFill>
            <a:prstDash val="solid"/>
            <a:round/>
            <a:headEnd type="none" w="sm" len="sm"/>
            <a:tailEnd type="none" w="sm" len="sm"/>
          </a:ln>
        </p:spPr>
        <p:txBody>
          <a:bodyPr/>
          <a:lstStyle>
            <a:lvl1pPr>
              <a:defRPr>
                <a:solidFill>
                  <a:schemeClr val="accent4"/>
                </a:solidFill>
              </a:defRPr>
            </a:lvl1pPr>
          </a:lstStyle>
          <a:p>
            <a:endParaRPr lang="en-US" dirty="0"/>
          </a:p>
        </p:txBody>
      </p:sp>
      <p:sp>
        <p:nvSpPr>
          <p:cNvPr id="30" name="Text Placeholder 9">
            <a:extLst>
              <a:ext uri="{FF2B5EF4-FFF2-40B4-BE49-F238E27FC236}">
                <a16:creationId xmlns:a16="http://schemas.microsoft.com/office/drawing/2014/main" id="{805C21B5-8E1F-2B4C-9DDC-B2D32A58FD26}"/>
              </a:ext>
            </a:extLst>
          </p:cNvPr>
          <p:cNvSpPr>
            <a:spLocks noGrp="1"/>
          </p:cNvSpPr>
          <p:nvPr>
            <p:ph type="body" sz="quarter" idx="17"/>
          </p:nvPr>
        </p:nvSpPr>
        <p:spPr>
          <a:xfrm>
            <a:off x="6555324" y="3089388"/>
            <a:ext cx="2052000" cy="605377"/>
          </a:xfrm>
          <a:prstGeom prst="rect">
            <a:avLst/>
          </a:prstGeom>
        </p:spPr>
        <p:txBody>
          <a:bodyPr lIns="0" tIns="0" rIns="0" bIns="0" anchor="b"/>
          <a:lstStyle>
            <a:lvl1pPr marL="0" indent="0" algn="ctr">
              <a:buNone/>
              <a:defRPr sz="2000" b="1">
                <a:solidFill>
                  <a:schemeClr val="tx2"/>
                </a:solidFill>
              </a:defRPr>
            </a:lvl1pPr>
          </a:lstStyle>
          <a:p>
            <a:pPr lvl="0"/>
            <a:endParaRPr lang="en-US" dirty="0"/>
          </a:p>
        </p:txBody>
      </p:sp>
      <p:sp>
        <p:nvSpPr>
          <p:cNvPr id="31" name="Text Placeholder 9">
            <a:extLst>
              <a:ext uri="{FF2B5EF4-FFF2-40B4-BE49-F238E27FC236}">
                <a16:creationId xmlns:a16="http://schemas.microsoft.com/office/drawing/2014/main" id="{10197930-FEF3-7F4C-AD52-A7974465C7FB}"/>
              </a:ext>
            </a:extLst>
          </p:cNvPr>
          <p:cNvSpPr>
            <a:spLocks noGrp="1"/>
          </p:cNvSpPr>
          <p:nvPr>
            <p:ph type="body" sz="quarter" idx="18"/>
          </p:nvPr>
        </p:nvSpPr>
        <p:spPr>
          <a:xfrm>
            <a:off x="6555324" y="3932965"/>
            <a:ext cx="2052000" cy="1425420"/>
          </a:xfrm>
          <a:prstGeom prst="rect">
            <a:avLst/>
          </a:prstGeom>
        </p:spPr>
        <p:txBody>
          <a:bodyPr lIns="0" tIns="0" rIns="0" bIns="0"/>
          <a:lstStyle>
            <a:lvl1pPr marL="0" indent="0" algn="ctr">
              <a:buNone/>
              <a:defRPr sz="1600">
                <a:solidFill>
                  <a:schemeClr val="tx2"/>
                </a:solidFill>
              </a:defRPr>
            </a:lvl1pPr>
          </a:lstStyle>
          <a:p>
            <a:pPr lvl="0"/>
            <a:endParaRPr lang="en-US" dirty="0"/>
          </a:p>
        </p:txBody>
      </p:sp>
      <p:sp>
        <p:nvSpPr>
          <p:cNvPr id="32" name="Google Shape;176;p42">
            <a:extLst>
              <a:ext uri="{FF2B5EF4-FFF2-40B4-BE49-F238E27FC236}">
                <a16:creationId xmlns:a16="http://schemas.microsoft.com/office/drawing/2014/main" id="{7FB2EB60-C253-3448-B975-723921BF2D52}"/>
              </a:ext>
            </a:extLst>
          </p:cNvPr>
          <p:cNvSpPr>
            <a:spLocks noGrp="1" noChangeAspect="1"/>
          </p:cNvSpPr>
          <p:nvPr>
            <p:ph type="pic" idx="19"/>
          </p:nvPr>
        </p:nvSpPr>
        <p:spPr>
          <a:xfrm>
            <a:off x="9705976" y="1020493"/>
            <a:ext cx="1692000" cy="1692000"/>
          </a:xfrm>
          <a:prstGeom prst="ellipse">
            <a:avLst/>
          </a:prstGeom>
          <a:solidFill>
            <a:schemeClr val="accent4"/>
          </a:solidFill>
          <a:ln w="19050" cap="flat" cmpd="sng">
            <a:solidFill>
              <a:schemeClr val="accent3"/>
            </a:solidFill>
            <a:prstDash val="solid"/>
            <a:round/>
            <a:headEnd type="none" w="sm" len="sm"/>
            <a:tailEnd type="none" w="sm" len="sm"/>
          </a:ln>
        </p:spPr>
        <p:txBody>
          <a:bodyPr/>
          <a:lstStyle>
            <a:lvl1pPr>
              <a:defRPr>
                <a:solidFill>
                  <a:schemeClr val="accent4"/>
                </a:solidFill>
              </a:defRPr>
            </a:lvl1pPr>
          </a:lstStyle>
          <a:p>
            <a:endParaRPr lang="en-US" dirty="0"/>
          </a:p>
        </p:txBody>
      </p:sp>
      <p:sp>
        <p:nvSpPr>
          <p:cNvPr id="33" name="Text Placeholder 9">
            <a:extLst>
              <a:ext uri="{FF2B5EF4-FFF2-40B4-BE49-F238E27FC236}">
                <a16:creationId xmlns:a16="http://schemas.microsoft.com/office/drawing/2014/main" id="{3DED8F19-8B95-1D4F-A894-060AA811AC48}"/>
              </a:ext>
            </a:extLst>
          </p:cNvPr>
          <p:cNvSpPr>
            <a:spLocks noGrp="1"/>
          </p:cNvSpPr>
          <p:nvPr>
            <p:ph type="body" sz="quarter" idx="20"/>
          </p:nvPr>
        </p:nvSpPr>
        <p:spPr>
          <a:xfrm>
            <a:off x="9525976" y="3089388"/>
            <a:ext cx="2052000" cy="605377"/>
          </a:xfrm>
          <a:prstGeom prst="rect">
            <a:avLst/>
          </a:prstGeom>
        </p:spPr>
        <p:txBody>
          <a:bodyPr lIns="0" tIns="0" rIns="0" bIns="0" anchor="b"/>
          <a:lstStyle>
            <a:lvl1pPr marL="0" indent="0" algn="ctr">
              <a:buNone/>
              <a:defRPr sz="2000" b="1">
                <a:solidFill>
                  <a:schemeClr val="tx2"/>
                </a:solidFill>
              </a:defRPr>
            </a:lvl1pPr>
          </a:lstStyle>
          <a:p>
            <a:pPr lvl="0"/>
            <a:endParaRPr lang="en-US" dirty="0"/>
          </a:p>
        </p:txBody>
      </p:sp>
      <p:sp>
        <p:nvSpPr>
          <p:cNvPr id="34" name="Text Placeholder 9">
            <a:extLst>
              <a:ext uri="{FF2B5EF4-FFF2-40B4-BE49-F238E27FC236}">
                <a16:creationId xmlns:a16="http://schemas.microsoft.com/office/drawing/2014/main" id="{AE7AC13D-B2DB-564D-8369-D322A0C9549D}"/>
              </a:ext>
            </a:extLst>
          </p:cNvPr>
          <p:cNvSpPr>
            <a:spLocks noGrp="1"/>
          </p:cNvSpPr>
          <p:nvPr>
            <p:ph type="body" sz="quarter" idx="21"/>
          </p:nvPr>
        </p:nvSpPr>
        <p:spPr>
          <a:xfrm>
            <a:off x="9525976" y="3932965"/>
            <a:ext cx="2052000" cy="1425420"/>
          </a:xfrm>
          <a:prstGeom prst="rect">
            <a:avLst/>
          </a:prstGeom>
        </p:spPr>
        <p:txBody>
          <a:bodyPr lIns="0" tIns="0" rIns="0" bIns="0"/>
          <a:lstStyle>
            <a:lvl1pPr marL="0" indent="0" algn="ctr">
              <a:buNone/>
              <a:defRPr sz="1600">
                <a:solidFill>
                  <a:schemeClr val="tx2"/>
                </a:solidFill>
              </a:defRPr>
            </a:lvl1pPr>
          </a:lstStyle>
          <a:p>
            <a:pPr lvl="0"/>
            <a:endParaRPr lang="en-US" dirty="0"/>
          </a:p>
        </p:txBody>
      </p:sp>
      <p:pic>
        <p:nvPicPr>
          <p:cNvPr id="3" name="Google Shape;16;p5">
            <a:extLst>
              <a:ext uri="{FF2B5EF4-FFF2-40B4-BE49-F238E27FC236}">
                <a16:creationId xmlns:a16="http://schemas.microsoft.com/office/drawing/2014/main" id="{482003B9-BDFA-5D66-240B-8A96C594E2EE}"/>
              </a:ext>
            </a:extLst>
          </p:cNvPr>
          <p:cNvPicPr preferRelativeResize="0">
            <a:picLocks noChangeAspect="1"/>
          </p:cNvPicPr>
          <p:nvPr userDrawn="1"/>
        </p:nvPicPr>
        <p:blipFill>
          <a:blip r:embed="rId2"/>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26953155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Column_Light" preserve="1" userDrawn="1">
  <p:cSld name="3Column_Light">
    <p:spTree>
      <p:nvGrpSpPr>
        <p:cNvPr id="1" name="Shape 212"/>
        <p:cNvGrpSpPr/>
        <p:nvPr/>
      </p:nvGrpSpPr>
      <p:grpSpPr>
        <a:xfrm>
          <a:off x="0" y="0"/>
          <a:ext cx="0" cy="0"/>
          <a:chOff x="0" y="0"/>
          <a:chExt cx="0" cy="0"/>
        </a:xfrm>
      </p:grpSpPr>
      <p:cxnSp>
        <p:nvCxnSpPr>
          <p:cNvPr id="19" name="Google Shape;168;p42">
            <a:extLst>
              <a:ext uri="{FF2B5EF4-FFF2-40B4-BE49-F238E27FC236}">
                <a16:creationId xmlns:a16="http://schemas.microsoft.com/office/drawing/2014/main" id="{B464E6DA-0357-7F4D-89C3-715E4C98870E}"/>
              </a:ext>
            </a:extLst>
          </p:cNvPr>
          <p:cNvCxnSpPr>
            <a:cxnSpLocks/>
          </p:cNvCxnSpPr>
          <p:nvPr userDrawn="1"/>
        </p:nvCxnSpPr>
        <p:spPr>
          <a:xfrm>
            <a:off x="3125349" y="1311817"/>
            <a:ext cx="0" cy="3857293"/>
          </a:xfrm>
          <a:prstGeom prst="straightConnector1">
            <a:avLst/>
          </a:prstGeom>
          <a:noFill/>
          <a:ln w="25400" cap="flat" cmpd="sng">
            <a:solidFill>
              <a:schemeClr val="accent2">
                <a:alpha val="50000"/>
              </a:schemeClr>
            </a:solidFill>
            <a:prstDash val="dot"/>
            <a:miter lim="800000"/>
            <a:headEnd type="none" w="sm" len="sm"/>
            <a:tailEnd type="none" w="sm" len="sm"/>
          </a:ln>
        </p:spPr>
      </p:cxnSp>
      <p:sp>
        <p:nvSpPr>
          <p:cNvPr id="30" name="Title 7">
            <a:extLst>
              <a:ext uri="{FF2B5EF4-FFF2-40B4-BE49-F238E27FC236}">
                <a16:creationId xmlns:a16="http://schemas.microsoft.com/office/drawing/2014/main" id="{B753BA5C-0BD7-3549-B3DC-0ACEAD518E81}"/>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sp>
        <p:nvSpPr>
          <p:cNvPr id="31" name="Google Shape;176;p42">
            <a:extLst>
              <a:ext uri="{FF2B5EF4-FFF2-40B4-BE49-F238E27FC236}">
                <a16:creationId xmlns:a16="http://schemas.microsoft.com/office/drawing/2014/main" id="{2A2383D0-0A22-794F-8090-2851053450F6}"/>
              </a:ext>
            </a:extLst>
          </p:cNvPr>
          <p:cNvSpPr>
            <a:spLocks noGrp="1" noChangeAspect="1"/>
          </p:cNvSpPr>
          <p:nvPr>
            <p:ph type="pic" idx="8"/>
          </p:nvPr>
        </p:nvSpPr>
        <p:spPr>
          <a:xfrm>
            <a:off x="794024" y="1020493"/>
            <a:ext cx="1692000" cy="1692000"/>
          </a:xfrm>
          <a:prstGeom prst="ellipse">
            <a:avLst/>
          </a:prstGeom>
          <a:solidFill>
            <a:schemeClr val="accent5"/>
          </a:solidFill>
          <a:ln w="19050" cap="flat" cmpd="sng">
            <a:solidFill>
              <a:schemeClr val="accent6"/>
            </a:solidFill>
            <a:prstDash val="solid"/>
            <a:round/>
            <a:headEnd type="none" w="sm" len="sm"/>
            <a:tailEnd type="none" w="sm" len="sm"/>
          </a:ln>
        </p:spPr>
        <p:txBody>
          <a:bodyPr/>
          <a:lstStyle>
            <a:lvl1pPr>
              <a:defRPr>
                <a:solidFill>
                  <a:schemeClr val="accent5"/>
                </a:solidFill>
              </a:defRPr>
            </a:lvl1pPr>
          </a:lstStyle>
          <a:p>
            <a:endParaRPr lang="en-US" dirty="0"/>
          </a:p>
        </p:txBody>
      </p:sp>
      <p:sp>
        <p:nvSpPr>
          <p:cNvPr id="34" name="Text Placeholder 9">
            <a:extLst>
              <a:ext uri="{FF2B5EF4-FFF2-40B4-BE49-F238E27FC236}">
                <a16:creationId xmlns:a16="http://schemas.microsoft.com/office/drawing/2014/main" id="{1CD1641E-386F-AA41-939F-8A687C76BE54}"/>
              </a:ext>
            </a:extLst>
          </p:cNvPr>
          <p:cNvSpPr>
            <a:spLocks noGrp="1"/>
          </p:cNvSpPr>
          <p:nvPr>
            <p:ph type="body" sz="quarter" idx="11"/>
          </p:nvPr>
        </p:nvSpPr>
        <p:spPr>
          <a:xfrm>
            <a:off x="614024" y="3089388"/>
            <a:ext cx="2052000" cy="605377"/>
          </a:xfrm>
          <a:prstGeom prst="rect">
            <a:avLst/>
          </a:prstGeom>
        </p:spPr>
        <p:txBody>
          <a:bodyPr lIns="0" tIns="0" rIns="0" bIns="0" anchor="b"/>
          <a:lstStyle>
            <a:lvl1pPr marL="0" indent="0" algn="ctr">
              <a:buNone/>
              <a:defRPr sz="2000" b="1">
                <a:solidFill>
                  <a:schemeClr val="accent5"/>
                </a:solidFill>
              </a:defRPr>
            </a:lvl1pPr>
          </a:lstStyle>
          <a:p>
            <a:pPr lvl="0"/>
            <a:endParaRPr lang="en-US" dirty="0"/>
          </a:p>
        </p:txBody>
      </p:sp>
      <p:sp>
        <p:nvSpPr>
          <p:cNvPr id="35" name="Text Placeholder 9">
            <a:extLst>
              <a:ext uri="{FF2B5EF4-FFF2-40B4-BE49-F238E27FC236}">
                <a16:creationId xmlns:a16="http://schemas.microsoft.com/office/drawing/2014/main" id="{8B95DE5C-7CE5-CB4B-9EFC-4CD4B8066C5C}"/>
              </a:ext>
            </a:extLst>
          </p:cNvPr>
          <p:cNvSpPr>
            <a:spLocks noGrp="1"/>
          </p:cNvSpPr>
          <p:nvPr>
            <p:ph type="body" sz="quarter" idx="12"/>
          </p:nvPr>
        </p:nvSpPr>
        <p:spPr>
          <a:xfrm>
            <a:off x="614024" y="3932965"/>
            <a:ext cx="2052000" cy="1425420"/>
          </a:xfrm>
          <a:prstGeom prst="rect">
            <a:avLst/>
          </a:prstGeom>
        </p:spPr>
        <p:txBody>
          <a:bodyPr lIns="0" tIns="0" rIns="0" bIns="0"/>
          <a:lstStyle>
            <a:lvl1pPr marL="0" indent="0" algn="ctr">
              <a:buNone/>
              <a:defRPr sz="1600">
                <a:solidFill>
                  <a:schemeClr val="accent5"/>
                </a:solidFill>
              </a:defRPr>
            </a:lvl1pPr>
          </a:lstStyle>
          <a:p>
            <a:pPr lvl="0"/>
            <a:endParaRPr lang="en-US" dirty="0"/>
          </a:p>
        </p:txBody>
      </p:sp>
      <p:cxnSp>
        <p:nvCxnSpPr>
          <p:cNvPr id="42" name="Google Shape;168;p42">
            <a:extLst>
              <a:ext uri="{FF2B5EF4-FFF2-40B4-BE49-F238E27FC236}">
                <a16:creationId xmlns:a16="http://schemas.microsoft.com/office/drawing/2014/main" id="{5020AAEA-FEB2-2542-A8CF-E370E2C956F8}"/>
              </a:ext>
            </a:extLst>
          </p:cNvPr>
          <p:cNvCxnSpPr>
            <a:cxnSpLocks/>
          </p:cNvCxnSpPr>
          <p:nvPr userDrawn="1"/>
        </p:nvCxnSpPr>
        <p:spPr>
          <a:xfrm>
            <a:off x="6095999" y="1311817"/>
            <a:ext cx="0" cy="3857293"/>
          </a:xfrm>
          <a:prstGeom prst="straightConnector1">
            <a:avLst/>
          </a:prstGeom>
          <a:noFill/>
          <a:ln w="25400" cap="flat" cmpd="sng">
            <a:solidFill>
              <a:schemeClr val="accent2">
                <a:alpha val="50000"/>
              </a:schemeClr>
            </a:solidFill>
            <a:prstDash val="dot"/>
            <a:miter lim="800000"/>
            <a:headEnd type="none" w="sm" len="sm"/>
            <a:tailEnd type="none" w="sm" len="sm"/>
          </a:ln>
        </p:spPr>
      </p:cxnSp>
      <p:sp>
        <p:nvSpPr>
          <p:cNvPr id="43" name="Google Shape;176;p42">
            <a:extLst>
              <a:ext uri="{FF2B5EF4-FFF2-40B4-BE49-F238E27FC236}">
                <a16:creationId xmlns:a16="http://schemas.microsoft.com/office/drawing/2014/main" id="{848A79EA-E0DD-7F42-91D1-975731A43854}"/>
              </a:ext>
            </a:extLst>
          </p:cNvPr>
          <p:cNvSpPr>
            <a:spLocks noGrp="1" noChangeAspect="1"/>
          </p:cNvSpPr>
          <p:nvPr>
            <p:ph type="pic" idx="13"/>
          </p:nvPr>
        </p:nvSpPr>
        <p:spPr>
          <a:xfrm>
            <a:off x="3764674" y="1020493"/>
            <a:ext cx="1692000" cy="1692000"/>
          </a:xfrm>
          <a:prstGeom prst="ellipse">
            <a:avLst/>
          </a:prstGeom>
          <a:solidFill>
            <a:schemeClr val="accent5"/>
          </a:solidFill>
          <a:ln w="19050" cap="flat" cmpd="sng">
            <a:solidFill>
              <a:schemeClr val="accent6"/>
            </a:solidFill>
            <a:prstDash val="solid"/>
            <a:round/>
            <a:headEnd type="none" w="sm" len="sm"/>
            <a:tailEnd type="none" w="sm" len="sm"/>
          </a:ln>
        </p:spPr>
        <p:txBody>
          <a:bodyPr/>
          <a:lstStyle>
            <a:lvl1pPr>
              <a:defRPr>
                <a:solidFill>
                  <a:schemeClr val="accent5"/>
                </a:solidFill>
              </a:defRPr>
            </a:lvl1pPr>
          </a:lstStyle>
          <a:p>
            <a:endParaRPr lang="en-US" dirty="0"/>
          </a:p>
        </p:txBody>
      </p:sp>
      <p:sp>
        <p:nvSpPr>
          <p:cNvPr id="44" name="Text Placeholder 9">
            <a:extLst>
              <a:ext uri="{FF2B5EF4-FFF2-40B4-BE49-F238E27FC236}">
                <a16:creationId xmlns:a16="http://schemas.microsoft.com/office/drawing/2014/main" id="{68EC6DA9-4826-364C-95B8-BA89D441A357}"/>
              </a:ext>
            </a:extLst>
          </p:cNvPr>
          <p:cNvSpPr>
            <a:spLocks noGrp="1"/>
          </p:cNvSpPr>
          <p:nvPr>
            <p:ph type="body" sz="quarter" idx="14"/>
          </p:nvPr>
        </p:nvSpPr>
        <p:spPr>
          <a:xfrm>
            <a:off x="3584674" y="3089388"/>
            <a:ext cx="2052000" cy="605377"/>
          </a:xfrm>
          <a:prstGeom prst="rect">
            <a:avLst/>
          </a:prstGeom>
        </p:spPr>
        <p:txBody>
          <a:bodyPr lIns="0" tIns="0" rIns="0" bIns="0" anchor="b"/>
          <a:lstStyle>
            <a:lvl1pPr marL="0" indent="0" algn="ctr">
              <a:buNone/>
              <a:defRPr sz="2000" b="1">
                <a:solidFill>
                  <a:schemeClr val="accent5"/>
                </a:solidFill>
              </a:defRPr>
            </a:lvl1pPr>
          </a:lstStyle>
          <a:p>
            <a:pPr lvl="0"/>
            <a:endParaRPr lang="en-US" dirty="0"/>
          </a:p>
        </p:txBody>
      </p:sp>
      <p:sp>
        <p:nvSpPr>
          <p:cNvPr id="45" name="Text Placeholder 9">
            <a:extLst>
              <a:ext uri="{FF2B5EF4-FFF2-40B4-BE49-F238E27FC236}">
                <a16:creationId xmlns:a16="http://schemas.microsoft.com/office/drawing/2014/main" id="{73F292A9-7501-1A47-8B23-FA30F62F2407}"/>
              </a:ext>
            </a:extLst>
          </p:cNvPr>
          <p:cNvSpPr>
            <a:spLocks noGrp="1"/>
          </p:cNvSpPr>
          <p:nvPr>
            <p:ph type="body" sz="quarter" idx="15"/>
          </p:nvPr>
        </p:nvSpPr>
        <p:spPr>
          <a:xfrm>
            <a:off x="3584674" y="3932965"/>
            <a:ext cx="2052000" cy="1425420"/>
          </a:xfrm>
          <a:prstGeom prst="rect">
            <a:avLst/>
          </a:prstGeom>
        </p:spPr>
        <p:txBody>
          <a:bodyPr lIns="0" tIns="0" rIns="0" bIns="0"/>
          <a:lstStyle>
            <a:lvl1pPr marL="0" indent="0" algn="ctr">
              <a:buNone/>
              <a:defRPr sz="1600">
                <a:solidFill>
                  <a:schemeClr val="accent5"/>
                </a:solidFill>
              </a:defRPr>
            </a:lvl1pPr>
          </a:lstStyle>
          <a:p>
            <a:pPr lvl="0"/>
            <a:endParaRPr lang="en-US" dirty="0"/>
          </a:p>
        </p:txBody>
      </p:sp>
      <p:cxnSp>
        <p:nvCxnSpPr>
          <p:cNvPr id="46" name="Google Shape;168;p42">
            <a:extLst>
              <a:ext uri="{FF2B5EF4-FFF2-40B4-BE49-F238E27FC236}">
                <a16:creationId xmlns:a16="http://schemas.microsoft.com/office/drawing/2014/main" id="{8B2DFBB8-7F1C-9544-B574-7BAE529767FF}"/>
              </a:ext>
            </a:extLst>
          </p:cNvPr>
          <p:cNvCxnSpPr>
            <a:cxnSpLocks/>
          </p:cNvCxnSpPr>
          <p:nvPr userDrawn="1"/>
        </p:nvCxnSpPr>
        <p:spPr>
          <a:xfrm>
            <a:off x="9066649" y="1311817"/>
            <a:ext cx="0" cy="3857293"/>
          </a:xfrm>
          <a:prstGeom prst="straightConnector1">
            <a:avLst/>
          </a:prstGeom>
          <a:noFill/>
          <a:ln w="25400" cap="flat" cmpd="sng">
            <a:solidFill>
              <a:schemeClr val="accent2">
                <a:alpha val="50000"/>
              </a:schemeClr>
            </a:solidFill>
            <a:prstDash val="dot"/>
            <a:miter lim="800000"/>
            <a:headEnd type="none" w="sm" len="sm"/>
            <a:tailEnd type="none" w="sm" len="sm"/>
          </a:ln>
        </p:spPr>
      </p:cxnSp>
      <p:sp>
        <p:nvSpPr>
          <p:cNvPr id="47" name="Google Shape;176;p42">
            <a:extLst>
              <a:ext uri="{FF2B5EF4-FFF2-40B4-BE49-F238E27FC236}">
                <a16:creationId xmlns:a16="http://schemas.microsoft.com/office/drawing/2014/main" id="{7AE30F1C-30D0-FF4E-B1B2-F3FD184069E9}"/>
              </a:ext>
            </a:extLst>
          </p:cNvPr>
          <p:cNvSpPr>
            <a:spLocks noGrp="1" noChangeAspect="1"/>
          </p:cNvSpPr>
          <p:nvPr>
            <p:ph type="pic" idx="16"/>
          </p:nvPr>
        </p:nvSpPr>
        <p:spPr>
          <a:xfrm>
            <a:off x="6735324" y="1020493"/>
            <a:ext cx="1692000" cy="1692000"/>
          </a:xfrm>
          <a:prstGeom prst="ellipse">
            <a:avLst/>
          </a:prstGeom>
          <a:solidFill>
            <a:schemeClr val="accent5"/>
          </a:solidFill>
          <a:ln w="19050" cap="flat" cmpd="sng">
            <a:solidFill>
              <a:schemeClr val="accent6"/>
            </a:solidFill>
            <a:prstDash val="solid"/>
            <a:round/>
            <a:headEnd type="none" w="sm" len="sm"/>
            <a:tailEnd type="none" w="sm" len="sm"/>
          </a:ln>
        </p:spPr>
        <p:txBody>
          <a:bodyPr/>
          <a:lstStyle>
            <a:lvl1pPr>
              <a:defRPr>
                <a:solidFill>
                  <a:schemeClr val="accent5"/>
                </a:solidFill>
              </a:defRPr>
            </a:lvl1pPr>
          </a:lstStyle>
          <a:p>
            <a:endParaRPr lang="en-US" dirty="0"/>
          </a:p>
        </p:txBody>
      </p:sp>
      <p:sp>
        <p:nvSpPr>
          <p:cNvPr id="48" name="Text Placeholder 9">
            <a:extLst>
              <a:ext uri="{FF2B5EF4-FFF2-40B4-BE49-F238E27FC236}">
                <a16:creationId xmlns:a16="http://schemas.microsoft.com/office/drawing/2014/main" id="{1FD48FD5-5A0D-614B-993B-561D74D594AB}"/>
              </a:ext>
            </a:extLst>
          </p:cNvPr>
          <p:cNvSpPr>
            <a:spLocks noGrp="1"/>
          </p:cNvSpPr>
          <p:nvPr>
            <p:ph type="body" sz="quarter" idx="17"/>
          </p:nvPr>
        </p:nvSpPr>
        <p:spPr>
          <a:xfrm>
            <a:off x="6555324" y="3089388"/>
            <a:ext cx="2052000" cy="605377"/>
          </a:xfrm>
          <a:prstGeom prst="rect">
            <a:avLst/>
          </a:prstGeom>
        </p:spPr>
        <p:txBody>
          <a:bodyPr lIns="0" tIns="0" rIns="0" bIns="0" anchor="b"/>
          <a:lstStyle>
            <a:lvl1pPr marL="0" indent="0" algn="ctr">
              <a:buNone/>
              <a:defRPr sz="2000" b="1">
                <a:solidFill>
                  <a:schemeClr val="accent5"/>
                </a:solidFill>
              </a:defRPr>
            </a:lvl1pPr>
          </a:lstStyle>
          <a:p>
            <a:pPr lvl="0"/>
            <a:endParaRPr lang="en-US" dirty="0"/>
          </a:p>
        </p:txBody>
      </p:sp>
      <p:sp>
        <p:nvSpPr>
          <p:cNvPr id="49" name="Text Placeholder 9">
            <a:extLst>
              <a:ext uri="{FF2B5EF4-FFF2-40B4-BE49-F238E27FC236}">
                <a16:creationId xmlns:a16="http://schemas.microsoft.com/office/drawing/2014/main" id="{94356C11-0EA3-2646-BBB5-ACA861317D73}"/>
              </a:ext>
            </a:extLst>
          </p:cNvPr>
          <p:cNvSpPr>
            <a:spLocks noGrp="1"/>
          </p:cNvSpPr>
          <p:nvPr>
            <p:ph type="body" sz="quarter" idx="18"/>
          </p:nvPr>
        </p:nvSpPr>
        <p:spPr>
          <a:xfrm>
            <a:off x="6555324" y="3932965"/>
            <a:ext cx="2052000" cy="1425420"/>
          </a:xfrm>
          <a:prstGeom prst="rect">
            <a:avLst/>
          </a:prstGeom>
        </p:spPr>
        <p:txBody>
          <a:bodyPr lIns="0" tIns="0" rIns="0" bIns="0"/>
          <a:lstStyle>
            <a:lvl1pPr marL="0" indent="0" algn="ctr">
              <a:buNone/>
              <a:defRPr sz="1600">
                <a:solidFill>
                  <a:schemeClr val="accent5"/>
                </a:solidFill>
              </a:defRPr>
            </a:lvl1pPr>
          </a:lstStyle>
          <a:p>
            <a:pPr lvl="0"/>
            <a:endParaRPr lang="en-US" dirty="0"/>
          </a:p>
        </p:txBody>
      </p:sp>
      <p:sp>
        <p:nvSpPr>
          <p:cNvPr id="50" name="Google Shape;176;p42">
            <a:extLst>
              <a:ext uri="{FF2B5EF4-FFF2-40B4-BE49-F238E27FC236}">
                <a16:creationId xmlns:a16="http://schemas.microsoft.com/office/drawing/2014/main" id="{9E413476-2160-E84B-A529-AFA49EB972A8}"/>
              </a:ext>
            </a:extLst>
          </p:cNvPr>
          <p:cNvSpPr>
            <a:spLocks noGrp="1" noChangeAspect="1"/>
          </p:cNvSpPr>
          <p:nvPr>
            <p:ph type="pic" idx="19"/>
          </p:nvPr>
        </p:nvSpPr>
        <p:spPr>
          <a:xfrm>
            <a:off x="9705976" y="1020493"/>
            <a:ext cx="1692000" cy="1692000"/>
          </a:xfrm>
          <a:prstGeom prst="ellipse">
            <a:avLst/>
          </a:prstGeom>
          <a:solidFill>
            <a:schemeClr val="accent5"/>
          </a:solidFill>
          <a:ln w="19050" cap="flat" cmpd="sng">
            <a:solidFill>
              <a:schemeClr val="accent6"/>
            </a:solidFill>
            <a:prstDash val="solid"/>
            <a:round/>
            <a:headEnd type="none" w="sm" len="sm"/>
            <a:tailEnd type="none" w="sm" len="sm"/>
          </a:ln>
        </p:spPr>
        <p:txBody>
          <a:bodyPr/>
          <a:lstStyle>
            <a:lvl1pPr>
              <a:defRPr>
                <a:solidFill>
                  <a:schemeClr val="accent5"/>
                </a:solidFill>
              </a:defRPr>
            </a:lvl1pPr>
          </a:lstStyle>
          <a:p>
            <a:endParaRPr lang="en-US" dirty="0"/>
          </a:p>
        </p:txBody>
      </p:sp>
      <p:sp>
        <p:nvSpPr>
          <p:cNvPr id="51" name="Text Placeholder 9">
            <a:extLst>
              <a:ext uri="{FF2B5EF4-FFF2-40B4-BE49-F238E27FC236}">
                <a16:creationId xmlns:a16="http://schemas.microsoft.com/office/drawing/2014/main" id="{2365D2D1-74C0-B044-808D-3E07C591EF94}"/>
              </a:ext>
            </a:extLst>
          </p:cNvPr>
          <p:cNvSpPr>
            <a:spLocks noGrp="1"/>
          </p:cNvSpPr>
          <p:nvPr>
            <p:ph type="body" sz="quarter" idx="20"/>
          </p:nvPr>
        </p:nvSpPr>
        <p:spPr>
          <a:xfrm>
            <a:off x="9525976" y="3089388"/>
            <a:ext cx="2052000" cy="605377"/>
          </a:xfrm>
          <a:prstGeom prst="rect">
            <a:avLst/>
          </a:prstGeom>
        </p:spPr>
        <p:txBody>
          <a:bodyPr lIns="0" tIns="0" rIns="0" bIns="0" anchor="b"/>
          <a:lstStyle>
            <a:lvl1pPr marL="0" indent="0" algn="ctr">
              <a:buNone/>
              <a:defRPr sz="2000" b="1">
                <a:solidFill>
                  <a:schemeClr val="accent5"/>
                </a:solidFill>
              </a:defRPr>
            </a:lvl1pPr>
          </a:lstStyle>
          <a:p>
            <a:pPr lvl="0"/>
            <a:endParaRPr lang="en-US" dirty="0"/>
          </a:p>
        </p:txBody>
      </p:sp>
      <p:sp>
        <p:nvSpPr>
          <p:cNvPr id="52" name="Text Placeholder 9">
            <a:extLst>
              <a:ext uri="{FF2B5EF4-FFF2-40B4-BE49-F238E27FC236}">
                <a16:creationId xmlns:a16="http://schemas.microsoft.com/office/drawing/2014/main" id="{85C27353-4B4B-8D48-AB58-313BC1CA7F45}"/>
              </a:ext>
            </a:extLst>
          </p:cNvPr>
          <p:cNvSpPr>
            <a:spLocks noGrp="1"/>
          </p:cNvSpPr>
          <p:nvPr>
            <p:ph type="body" sz="quarter" idx="21"/>
          </p:nvPr>
        </p:nvSpPr>
        <p:spPr>
          <a:xfrm>
            <a:off x="9525976" y="3932965"/>
            <a:ext cx="2052000" cy="1425420"/>
          </a:xfrm>
          <a:prstGeom prst="rect">
            <a:avLst/>
          </a:prstGeom>
        </p:spPr>
        <p:txBody>
          <a:bodyPr lIns="0" tIns="0" rIns="0" bIns="0"/>
          <a:lstStyle>
            <a:lvl1pPr marL="0" indent="0" algn="ctr">
              <a:buNone/>
              <a:defRPr sz="1600">
                <a:solidFill>
                  <a:schemeClr val="accent5"/>
                </a:solidFill>
              </a:defRPr>
            </a:lvl1pPr>
          </a:lstStyle>
          <a:p>
            <a:pPr lvl="0"/>
            <a:endParaRPr lang="en-US" dirty="0"/>
          </a:p>
        </p:txBody>
      </p:sp>
      <p:pic>
        <p:nvPicPr>
          <p:cNvPr id="3" name="Google Shape;16;p5">
            <a:extLst>
              <a:ext uri="{FF2B5EF4-FFF2-40B4-BE49-F238E27FC236}">
                <a16:creationId xmlns:a16="http://schemas.microsoft.com/office/drawing/2014/main" id="{85280172-43AC-FF14-755B-A8178001C535}"/>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2249265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Main" preserve="1" userDrawn="1">
  <p:cSld name="3_Main">
    <p:spTree>
      <p:nvGrpSpPr>
        <p:cNvPr id="1" name="Shape 26"/>
        <p:cNvGrpSpPr/>
        <p:nvPr/>
      </p:nvGrpSpPr>
      <p:grpSpPr>
        <a:xfrm>
          <a:off x="0" y="0"/>
          <a:ext cx="0" cy="0"/>
          <a:chOff x="0" y="0"/>
          <a:chExt cx="0" cy="0"/>
        </a:xfrm>
      </p:grpSpPr>
      <p:cxnSp>
        <p:nvCxnSpPr>
          <p:cNvPr id="10" name="Google Shape;29;p8">
            <a:extLst>
              <a:ext uri="{FF2B5EF4-FFF2-40B4-BE49-F238E27FC236}">
                <a16:creationId xmlns:a16="http://schemas.microsoft.com/office/drawing/2014/main" id="{5A29F59D-706A-854D-A445-0BFF5212B3B1}"/>
              </a:ext>
            </a:extLst>
          </p:cNvPr>
          <p:cNvCxnSpPr>
            <a:cxnSpLocks/>
          </p:cNvCxnSpPr>
          <p:nvPr userDrawn="1"/>
        </p:nvCxnSpPr>
        <p:spPr>
          <a:xfrm>
            <a:off x="530701" y="885252"/>
            <a:ext cx="11130599" cy="0"/>
          </a:xfrm>
          <a:prstGeom prst="straightConnector1">
            <a:avLst/>
          </a:prstGeom>
          <a:noFill/>
          <a:ln w="19050" cap="flat" cmpd="sng">
            <a:solidFill>
              <a:schemeClr val="tx1"/>
            </a:solidFill>
            <a:prstDash val="solid"/>
            <a:miter lim="800000"/>
            <a:headEnd type="none" w="sm" len="sm"/>
            <a:tailEnd type="none" w="sm" len="sm"/>
          </a:ln>
        </p:spPr>
      </p:cxnSp>
      <p:sp>
        <p:nvSpPr>
          <p:cNvPr id="13" name="Text Placeholder 2">
            <a:extLst>
              <a:ext uri="{FF2B5EF4-FFF2-40B4-BE49-F238E27FC236}">
                <a16:creationId xmlns:a16="http://schemas.microsoft.com/office/drawing/2014/main" id="{77B9285F-3A4A-284C-A63B-8C57BC6F1D84}"/>
              </a:ext>
            </a:extLst>
          </p:cNvPr>
          <p:cNvSpPr>
            <a:spLocks noGrp="1"/>
          </p:cNvSpPr>
          <p:nvPr>
            <p:ph idx="10" hasCustomPrompt="1"/>
          </p:nvPr>
        </p:nvSpPr>
        <p:spPr>
          <a:xfrm>
            <a:off x="609600" y="1169989"/>
            <a:ext cx="10972800" cy="4380011"/>
          </a:xfrm>
          <a:prstGeom prst="rect">
            <a:avLst/>
          </a:prstGeom>
        </p:spPr>
        <p:txBody>
          <a:bodyPr vert="horz" lIns="0" tIns="0" rIns="0" bIns="0" rtlCol="0">
            <a:noAutofit/>
          </a:bodyPr>
          <a:lstStyle>
            <a:lvl1pPr marL="285750" indent="-285750">
              <a:buClr>
                <a:schemeClr val="tx2"/>
              </a:buClr>
              <a:buFont typeface="Arial" panose="020B0604020202020204" pitchFamily="34" charset="0"/>
              <a:buChar char="•"/>
              <a:defRPr sz="2000">
                <a:solidFill>
                  <a:schemeClr val="tx2"/>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7" name="Title 7">
            <a:extLst>
              <a:ext uri="{FF2B5EF4-FFF2-40B4-BE49-F238E27FC236}">
                <a16:creationId xmlns:a16="http://schemas.microsoft.com/office/drawing/2014/main" id="{F3E4B493-69EA-724F-86BB-0F38026589AA}"/>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tx2"/>
                </a:solidFill>
              </a:defRPr>
            </a:lvl1pPr>
          </a:lstStyle>
          <a:p>
            <a:r>
              <a:rPr lang="en-US" dirty="0"/>
              <a:t>Click to edit Master title style</a:t>
            </a:r>
            <a:endParaRPr lang="en-GB" dirty="0"/>
          </a:p>
        </p:txBody>
      </p:sp>
      <p:pic>
        <p:nvPicPr>
          <p:cNvPr id="3" name="Google Shape;16;p5">
            <a:extLst>
              <a:ext uri="{FF2B5EF4-FFF2-40B4-BE49-F238E27FC236}">
                <a16:creationId xmlns:a16="http://schemas.microsoft.com/office/drawing/2014/main" id="{5E848480-2D63-0789-E47B-83B58943E632}"/>
              </a:ext>
            </a:extLst>
          </p:cNvPr>
          <p:cNvPicPr preferRelativeResize="0">
            <a:picLocks noChangeAspect="1"/>
          </p:cNvPicPr>
          <p:nvPr userDrawn="1"/>
        </p:nvPicPr>
        <p:blipFill>
          <a:blip r:embed="rId2"/>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364155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31"/>
        <p:cNvGrpSpPr/>
        <p:nvPr/>
      </p:nvGrpSpPr>
      <p:grpSpPr>
        <a:xfrm>
          <a:off x="0" y="0"/>
          <a:ext cx="0" cy="0"/>
          <a:chOff x="0" y="0"/>
          <a:chExt cx="0" cy="0"/>
        </a:xfrm>
      </p:grpSpPr>
      <p:cxnSp>
        <p:nvCxnSpPr>
          <p:cNvPr id="8" name="Google Shape;29;p8">
            <a:extLst>
              <a:ext uri="{FF2B5EF4-FFF2-40B4-BE49-F238E27FC236}">
                <a16:creationId xmlns:a16="http://schemas.microsoft.com/office/drawing/2014/main" id="{FA1E3749-68FC-1247-B067-5A4400D293B1}"/>
              </a:ext>
            </a:extLst>
          </p:cNvPr>
          <p:cNvCxnSpPr>
            <a:cxnSpLocks/>
          </p:cNvCxnSpPr>
          <p:nvPr userDrawn="1"/>
        </p:nvCxnSpPr>
        <p:spPr>
          <a:xfrm>
            <a:off x="530701" y="885252"/>
            <a:ext cx="11130599" cy="0"/>
          </a:xfrm>
          <a:prstGeom prst="straightConnector1">
            <a:avLst/>
          </a:prstGeom>
          <a:noFill/>
          <a:ln w="19050" cap="flat" cmpd="sng">
            <a:solidFill>
              <a:schemeClr val="accent4"/>
            </a:solidFill>
            <a:prstDash val="solid"/>
            <a:miter lim="800000"/>
            <a:headEnd type="none" w="sm" len="sm"/>
            <a:tailEnd type="none" w="sm" len="sm"/>
          </a:ln>
        </p:spPr>
      </p:cxnSp>
      <p:sp>
        <p:nvSpPr>
          <p:cNvPr id="10" name="Title 7">
            <a:extLst>
              <a:ext uri="{FF2B5EF4-FFF2-40B4-BE49-F238E27FC236}">
                <a16:creationId xmlns:a16="http://schemas.microsoft.com/office/drawing/2014/main" id="{D7C197AA-5595-0541-A521-46AA6C1E5823}"/>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tx2"/>
                </a:solidFill>
              </a:defRPr>
            </a:lvl1pPr>
          </a:lstStyle>
          <a:p>
            <a:r>
              <a:rPr lang="en-US" dirty="0"/>
              <a:t>Click to edit Master title style</a:t>
            </a:r>
            <a:endParaRPr lang="en-GB" dirty="0"/>
          </a:p>
        </p:txBody>
      </p:sp>
      <p:sp>
        <p:nvSpPr>
          <p:cNvPr id="6" name="L-shape 5">
            <a:extLst>
              <a:ext uri="{FF2B5EF4-FFF2-40B4-BE49-F238E27FC236}">
                <a16:creationId xmlns:a16="http://schemas.microsoft.com/office/drawing/2014/main" id="{0C84AA0A-8F08-6F47-B4D7-4E441790639C}"/>
              </a:ext>
            </a:extLst>
          </p:cNvPr>
          <p:cNvSpPr/>
          <p:nvPr userDrawn="1"/>
        </p:nvSpPr>
        <p:spPr>
          <a:xfrm rot="10800000">
            <a:off x="-506630" y="5972748"/>
            <a:ext cx="8229600" cy="885252"/>
          </a:xfrm>
          <a:prstGeom prst="corner">
            <a:avLst>
              <a:gd name="adj1" fmla="val 29558"/>
              <a:gd name="adj2" fmla="val 309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6;p5">
            <a:extLst>
              <a:ext uri="{FF2B5EF4-FFF2-40B4-BE49-F238E27FC236}">
                <a16:creationId xmlns:a16="http://schemas.microsoft.com/office/drawing/2014/main" id="{D285E616-B40A-3F95-7FF6-43C98E797943}"/>
              </a:ext>
            </a:extLst>
          </p:cNvPr>
          <p:cNvPicPr preferRelativeResize="0">
            <a:picLocks noChangeAspect="1"/>
          </p:cNvPicPr>
          <p:nvPr userDrawn="1"/>
        </p:nvPicPr>
        <p:blipFill>
          <a:blip r:embed="rId2"/>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815201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 Vertical" preserve="1" userDrawn="1">
  <p:cSld name="2 Column Vertical">
    <p:spTree>
      <p:nvGrpSpPr>
        <p:cNvPr id="1" name="Shape 35"/>
        <p:cNvGrpSpPr/>
        <p:nvPr/>
      </p:nvGrpSpPr>
      <p:grpSpPr>
        <a:xfrm>
          <a:off x="0" y="0"/>
          <a:ext cx="0" cy="0"/>
          <a:chOff x="0" y="0"/>
          <a:chExt cx="0" cy="0"/>
        </a:xfrm>
      </p:grpSpPr>
      <p:cxnSp>
        <p:nvCxnSpPr>
          <p:cNvPr id="7" name="Google Shape;29;p8">
            <a:extLst>
              <a:ext uri="{FF2B5EF4-FFF2-40B4-BE49-F238E27FC236}">
                <a16:creationId xmlns:a16="http://schemas.microsoft.com/office/drawing/2014/main" id="{863B70B2-76F6-8243-BBB3-5907E440B4E4}"/>
              </a:ext>
            </a:extLst>
          </p:cNvPr>
          <p:cNvCxnSpPr>
            <a:cxnSpLocks/>
          </p:cNvCxnSpPr>
          <p:nvPr userDrawn="1"/>
        </p:nvCxnSpPr>
        <p:spPr>
          <a:xfrm>
            <a:off x="530701" y="885252"/>
            <a:ext cx="11130599" cy="0"/>
          </a:xfrm>
          <a:prstGeom prst="straightConnector1">
            <a:avLst/>
          </a:prstGeom>
          <a:noFill/>
          <a:ln w="19050" cap="flat" cmpd="sng">
            <a:solidFill>
              <a:schemeClr val="tx1"/>
            </a:solidFill>
            <a:prstDash val="solid"/>
            <a:miter lim="800000"/>
            <a:headEnd type="none" w="sm" len="sm"/>
            <a:tailEnd type="none" w="sm" len="sm"/>
          </a:ln>
        </p:spPr>
      </p:cxnSp>
      <p:sp>
        <p:nvSpPr>
          <p:cNvPr id="9" name="Title 7">
            <a:extLst>
              <a:ext uri="{FF2B5EF4-FFF2-40B4-BE49-F238E27FC236}">
                <a16:creationId xmlns:a16="http://schemas.microsoft.com/office/drawing/2014/main" id="{A64F9365-F5A7-5345-8E08-5687A7103429}"/>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tx2"/>
                </a:solidFill>
              </a:defRPr>
            </a:lvl1pPr>
          </a:lstStyle>
          <a:p>
            <a:r>
              <a:rPr lang="en-US" dirty="0"/>
              <a:t>Click to edit Master title style</a:t>
            </a:r>
            <a:endParaRPr lang="en-GB" dirty="0"/>
          </a:p>
        </p:txBody>
      </p:sp>
      <p:sp>
        <p:nvSpPr>
          <p:cNvPr id="10" name="Text Placeholder 2">
            <a:extLst>
              <a:ext uri="{FF2B5EF4-FFF2-40B4-BE49-F238E27FC236}">
                <a16:creationId xmlns:a16="http://schemas.microsoft.com/office/drawing/2014/main" id="{D063DCD7-B921-9E42-8854-54541A62959F}"/>
              </a:ext>
            </a:extLst>
          </p:cNvPr>
          <p:cNvSpPr>
            <a:spLocks noGrp="1"/>
          </p:cNvSpPr>
          <p:nvPr>
            <p:ph idx="10" hasCustomPrompt="1"/>
          </p:nvPr>
        </p:nvSpPr>
        <p:spPr>
          <a:xfrm>
            <a:off x="609600" y="1169989"/>
            <a:ext cx="5313600" cy="4380011"/>
          </a:xfrm>
          <a:prstGeom prst="rect">
            <a:avLst/>
          </a:prstGeom>
        </p:spPr>
        <p:txBody>
          <a:bodyPr vert="horz" lIns="0" tIns="0" rIns="0" bIns="0" rtlCol="0">
            <a:noAutofit/>
          </a:bodyPr>
          <a:lstStyle>
            <a:lvl1pPr marL="285750" indent="-285750">
              <a:buClr>
                <a:schemeClr val="tx2"/>
              </a:buClr>
              <a:buFont typeface="Arial" panose="020B0604020202020204" pitchFamily="34" charset="0"/>
              <a:buChar char="•"/>
              <a:defRPr sz="2000">
                <a:solidFill>
                  <a:schemeClr val="tx2"/>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2" name="Text Placeholder 2">
            <a:extLst>
              <a:ext uri="{FF2B5EF4-FFF2-40B4-BE49-F238E27FC236}">
                <a16:creationId xmlns:a16="http://schemas.microsoft.com/office/drawing/2014/main" id="{E8A8F1A8-F048-314D-BDCA-01BE1104E826}"/>
              </a:ext>
            </a:extLst>
          </p:cNvPr>
          <p:cNvSpPr>
            <a:spLocks noGrp="1"/>
          </p:cNvSpPr>
          <p:nvPr>
            <p:ph idx="11" hasCustomPrompt="1"/>
          </p:nvPr>
        </p:nvSpPr>
        <p:spPr>
          <a:xfrm>
            <a:off x="6266623" y="1169989"/>
            <a:ext cx="5313600" cy="4380011"/>
          </a:xfrm>
          <a:prstGeom prst="rect">
            <a:avLst/>
          </a:prstGeom>
        </p:spPr>
        <p:txBody>
          <a:bodyPr vert="horz" lIns="0" tIns="0" rIns="0" bIns="0" rtlCol="0">
            <a:noAutofit/>
          </a:bodyPr>
          <a:lstStyle>
            <a:lvl1pPr marL="285750" indent="-285750">
              <a:buClr>
                <a:schemeClr val="tx2"/>
              </a:buClr>
              <a:buFont typeface="Arial" panose="020B0604020202020204" pitchFamily="34" charset="0"/>
              <a:buChar char="•"/>
              <a:defRPr sz="2000">
                <a:solidFill>
                  <a:schemeClr val="tx2"/>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1CA7A610-1671-CA82-C977-E30C81E3164E}"/>
              </a:ext>
            </a:extLst>
          </p:cNvPr>
          <p:cNvPicPr preferRelativeResize="0">
            <a:picLocks noChangeAspect="1"/>
          </p:cNvPicPr>
          <p:nvPr userDrawn="1"/>
        </p:nvPicPr>
        <p:blipFill>
          <a:blip r:embed="rId2"/>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769318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 Horizontal " preserve="1" userDrawn="1">
  <p:cSld name="2 Column Horizontal ">
    <p:spTree>
      <p:nvGrpSpPr>
        <p:cNvPr id="1" name="Shape 41"/>
        <p:cNvGrpSpPr/>
        <p:nvPr/>
      </p:nvGrpSpPr>
      <p:grpSpPr>
        <a:xfrm>
          <a:off x="0" y="0"/>
          <a:ext cx="0" cy="0"/>
          <a:chOff x="0" y="0"/>
          <a:chExt cx="0" cy="0"/>
        </a:xfrm>
      </p:grpSpPr>
      <p:cxnSp>
        <p:nvCxnSpPr>
          <p:cNvPr id="7" name="Google Shape;29;p8">
            <a:extLst>
              <a:ext uri="{FF2B5EF4-FFF2-40B4-BE49-F238E27FC236}">
                <a16:creationId xmlns:a16="http://schemas.microsoft.com/office/drawing/2014/main" id="{195D9A09-D93B-9C4B-AF9E-A1DE38F98A20}"/>
              </a:ext>
            </a:extLst>
          </p:cNvPr>
          <p:cNvCxnSpPr>
            <a:cxnSpLocks/>
          </p:cNvCxnSpPr>
          <p:nvPr userDrawn="1"/>
        </p:nvCxnSpPr>
        <p:spPr>
          <a:xfrm>
            <a:off x="530701" y="885252"/>
            <a:ext cx="11130599" cy="0"/>
          </a:xfrm>
          <a:prstGeom prst="straightConnector1">
            <a:avLst/>
          </a:prstGeom>
          <a:noFill/>
          <a:ln w="19050" cap="flat" cmpd="sng">
            <a:solidFill>
              <a:schemeClr val="tx1"/>
            </a:solidFill>
            <a:prstDash val="solid"/>
            <a:miter lim="800000"/>
            <a:headEnd type="none" w="sm" len="sm"/>
            <a:tailEnd type="none" w="sm" len="sm"/>
          </a:ln>
        </p:spPr>
      </p:cxnSp>
      <p:sp>
        <p:nvSpPr>
          <p:cNvPr id="9" name="Title 7">
            <a:extLst>
              <a:ext uri="{FF2B5EF4-FFF2-40B4-BE49-F238E27FC236}">
                <a16:creationId xmlns:a16="http://schemas.microsoft.com/office/drawing/2014/main" id="{4AC0D356-AF81-B04A-90BC-3929B4105182}"/>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tx2"/>
                </a:solidFill>
              </a:defRPr>
            </a:lvl1pPr>
          </a:lstStyle>
          <a:p>
            <a:r>
              <a:rPr lang="en-US" dirty="0"/>
              <a:t>Click to edit Master title style</a:t>
            </a:r>
            <a:endParaRPr lang="en-GB" dirty="0"/>
          </a:p>
        </p:txBody>
      </p:sp>
      <p:sp>
        <p:nvSpPr>
          <p:cNvPr id="13" name="Text Placeholder 2">
            <a:extLst>
              <a:ext uri="{FF2B5EF4-FFF2-40B4-BE49-F238E27FC236}">
                <a16:creationId xmlns:a16="http://schemas.microsoft.com/office/drawing/2014/main" id="{3FE1C4F6-3584-7D4A-B0BA-7B68EB3474F4}"/>
              </a:ext>
            </a:extLst>
          </p:cNvPr>
          <p:cNvSpPr>
            <a:spLocks noGrp="1"/>
          </p:cNvSpPr>
          <p:nvPr>
            <p:ph idx="10" hasCustomPrompt="1"/>
          </p:nvPr>
        </p:nvSpPr>
        <p:spPr>
          <a:xfrm>
            <a:off x="609600" y="1169990"/>
            <a:ext cx="7649498" cy="2386310"/>
          </a:xfrm>
          <a:prstGeom prst="rect">
            <a:avLst/>
          </a:prstGeom>
        </p:spPr>
        <p:txBody>
          <a:bodyPr vert="horz" lIns="0" tIns="0" rIns="0" bIns="0" rtlCol="0">
            <a:noAutofit/>
          </a:bodyPr>
          <a:lstStyle>
            <a:lvl1pPr marL="285750" indent="-285750">
              <a:buClr>
                <a:schemeClr val="tx2"/>
              </a:buClr>
              <a:buFont typeface="Arial" panose="020B0604020202020204" pitchFamily="34" charset="0"/>
              <a:buChar char="•"/>
              <a:defRPr sz="2000">
                <a:solidFill>
                  <a:schemeClr val="tx2"/>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4" name="Text Placeholder 2">
            <a:extLst>
              <a:ext uri="{FF2B5EF4-FFF2-40B4-BE49-F238E27FC236}">
                <a16:creationId xmlns:a16="http://schemas.microsoft.com/office/drawing/2014/main" id="{6B913569-656E-9F46-98B6-81430C0655DF}"/>
              </a:ext>
            </a:extLst>
          </p:cNvPr>
          <p:cNvSpPr>
            <a:spLocks noGrp="1"/>
          </p:cNvSpPr>
          <p:nvPr>
            <p:ph idx="11" hasCustomPrompt="1"/>
          </p:nvPr>
        </p:nvSpPr>
        <p:spPr>
          <a:xfrm>
            <a:off x="609600" y="3779529"/>
            <a:ext cx="7649498" cy="2386310"/>
          </a:xfrm>
          <a:prstGeom prst="rect">
            <a:avLst/>
          </a:prstGeom>
        </p:spPr>
        <p:txBody>
          <a:bodyPr vert="horz" lIns="0" tIns="0" rIns="0" bIns="0" rtlCol="0">
            <a:noAutofit/>
          </a:bodyPr>
          <a:lstStyle>
            <a:lvl1pPr marL="285750" indent="-285750">
              <a:buClr>
                <a:schemeClr val="tx2"/>
              </a:buClr>
              <a:buFont typeface="Arial" panose="020B0604020202020204" pitchFamily="34" charset="0"/>
              <a:buChar char="•"/>
              <a:defRPr sz="2000">
                <a:solidFill>
                  <a:schemeClr val="tx2"/>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4945DC37-324E-BB68-834D-D72BB1D85FF6}"/>
              </a:ext>
            </a:extLst>
          </p:cNvPr>
          <p:cNvPicPr preferRelativeResize="0">
            <a:picLocks noChangeAspect="1"/>
          </p:cNvPicPr>
          <p:nvPr userDrawn="1"/>
        </p:nvPicPr>
        <p:blipFill>
          <a:blip r:embed="rId2"/>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82336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Alternate Layout" preserve="1" userDrawn="1">
  <p:cSld name="1_Alternate Layout">
    <p:spTree>
      <p:nvGrpSpPr>
        <p:cNvPr id="1" name="Shape 47"/>
        <p:cNvGrpSpPr/>
        <p:nvPr/>
      </p:nvGrpSpPr>
      <p:grpSpPr>
        <a:xfrm>
          <a:off x="0" y="0"/>
          <a:ext cx="0" cy="0"/>
          <a:chOff x="0" y="0"/>
          <a:chExt cx="0" cy="0"/>
        </a:xfrm>
      </p:grpSpPr>
      <p:cxnSp>
        <p:nvCxnSpPr>
          <p:cNvPr id="50" name="Google Shape;50;p13"/>
          <p:cNvCxnSpPr/>
          <p:nvPr/>
        </p:nvCxnSpPr>
        <p:spPr>
          <a:xfrm flipH="1">
            <a:off x="1955992" y="284294"/>
            <a:ext cx="18492" cy="6318250"/>
          </a:xfrm>
          <a:prstGeom prst="straightConnector1">
            <a:avLst/>
          </a:prstGeom>
          <a:noFill/>
          <a:ln w="19050" cap="flat" cmpd="sng">
            <a:solidFill>
              <a:schemeClr val="tx1"/>
            </a:solidFill>
            <a:prstDash val="solid"/>
            <a:miter lim="800000"/>
            <a:headEnd type="none" w="sm" len="sm"/>
            <a:tailEnd type="none" w="sm" len="sm"/>
          </a:ln>
        </p:spPr>
      </p:cxnSp>
      <p:sp>
        <p:nvSpPr>
          <p:cNvPr id="6" name="Title 7">
            <a:extLst>
              <a:ext uri="{FF2B5EF4-FFF2-40B4-BE49-F238E27FC236}">
                <a16:creationId xmlns:a16="http://schemas.microsoft.com/office/drawing/2014/main" id="{E3E1CDA3-87CA-8042-8EAF-D18ACBB60E88}"/>
              </a:ext>
            </a:extLst>
          </p:cNvPr>
          <p:cNvSpPr>
            <a:spLocks noGrp="1"/>
          </p:cNvSpPr>
          <p:nvPr>
            <p:ph type="title"/>
          </p:nvPr>
        </p:nvSpPr>
        <p:spPr>
          <a:xfrm>
            <a:off x="256382" y="295771"/>
            <a:ext cx="1486725" cy="2993019"/>
          </a:xfrm>
          <a:prstGeom prst="rect">
            <a:avLst/>
          </a:prstGeom>
        </p:spPr>
        <p:txBody>
          <a:bodyPr lIns="0" tIns="0" rIns="0" bIns="0" anchor="b"/>
          <a:lstStyle>
            <a:lvl1pPr algn="ctr">
              <a:defRPr sz="2400" b="1">
                <a:solidFill>
                  <a:schemeClr val="tx2"/>
                </a:solidFill>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8A865534-CFDB-5A4E-8D5A-06563F58FD50}"/>
              </a:ext>
            </a:extLst>
          </p:cNvPr>
          <p:cNvSpPr>
            <a:spLocks noGrp="1"/>
          </p:cNvSpPr>
          <p:nvPr>
            <p:ph idx="10" hasCustomPrompt="1"/>
          </p:nvPr>
        </p:nvSpPr>
        <p:spPr>
          <a:xfrm>
            <a:off x="256380" y="3493331"/>
            <a:ext cx="1486725" cy="3068897"/>
          </a:xfrm>
          <a:prstGeom prst="rect">
            <a:avLst/>
          </a:prstGeom>
        </p:spPr>
        <p:txBody>
          <a:bodyPr vert="horz" lIns="0" tIns="0" rIns="0" bIns="0" rtlCol="0">
            <a:noAutofit/>
          </a:bodyPr>
          <a:lstStyle>
            <a:lvl1pPr marL="0" indent="0" algn="ctr">
              <a:buClr>
                <a:schemeClr val="accent5"/>
              </a:buClr>
              <a:buFont typeface="Arial" panose="020B0604020202020204" pitchFamily="34" charset="0"/>
              <a:buNone/>
              <a:defRPr sz="2000">
                <a:solidFill>
                  <a:schemeClr val="accent4"/>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0ECE833A-A159-6862-01B7-57972086DFF3}"/>
              </a:ext>
            </a:extLst>
          </p:cNvPr>
          <p:cNvPicPr preferRelativeResize="0">
            <a:picLocks noChangeAspect="1"/>
          </p:cNvPicPr>
          <p:nvPr userDrawn="1"/>
        </p:nvPicPr>
        <p:blipFill>
          <a:blip r:embed="rId2"/>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1030520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lternate Layout" preserve="1" userDrawn="1">
  <p:cSld name="Alternate Layout">
    <p:spTree>
      <p:nvGrpSpPr>
        <p:cNvPr id="1" name="Shape 52"/>
        <p:cNvGrpSpPr/>
        <p:nvPr/>
      </p:nvGrpSpPr>
      <p:grpSpPr>
        <a:xfrm>
          <a:off x="0" y="0"/>
          <a:ext cx="0" cy="0"/>
          <a:chOff x="0" y="0"/>
          <a:chExt cx="0" cy="0"/>
        </a:xfrm>
      </p:grpSpPr>
      <p:cxnSp>
        <p:nvCxnSpPr>
          <p:cNvPr id="56" name="Google Shape;56;p14"/>
          <p:cNvCxnSpPr/>
          <p:nvPr/>
        </p:nvCxnSpPr>
        <p:spPr>
          <a:xfrm flipH="1">
            <a:off x="1955992" y="284294"/>
            <a:ext cx="18492" cy="6318250"/>
          </a:xfrm>
          <a:prstGeom prst="straightConnector1">
            <a:avLst/>
          </a:prstGeom>
          <a:noFill/>
          <a:ln w="19050" cap="flat" cmpd="sng">
            <a:solidFill>
              <a:schemeClr val="tx1"/>
            </a:solidFill>
            <a:prstDash val="solid"/>
            <a:miter lim="800000"/>
            <a:headEnd type="none" w="sm" len="sm"/>
            <a:tailEnd type="none" w="sm" len="sm"/>
          </a:ln>
        </p:spPr>
      </p:cxnSp>
      <p:sp>
        <p:nvSpPr>
          <p:cNvPr id="7" name="Title 7">
            <a:extLst>
              <a:ext uri="{FF2B5EF4-FFF2-40B4-BE49-F238E27FC236}">
                <a16:creationId xmlns:a16="http://schemas.microsoft.com/office/drawing/2014/main" id="{DCCB8740-7522-914B-8E2C-76AE62BC9A53}"/>
              </a:ext>
            </a:extLst>
          </p:cNvPr>
          <p:cNvSpPr>
            <a:spLocks noGrp="1"/>
          </p:cNvSpPr>
          <p:nvPr>
            <p:ph type="title"/>
          </p:nvPr>
        </p:nvSpPr>
        <p:spPr>
          <a:xfrm>
            <a:off x="256382" y="295771"/>
            <a:ext cx="1486725" cy="2993019"/>
          </a:xfrm>
          <a:prstGeom prst="rect">
            <a:avLst/>
          </a:prstGeom>
        </p:spPr>
        <p:txBody>
          <a:bodyPr lIns="0" tIns="0" rIns="0" bIns="0" anchor="b"/>
          <a:lstStyle>
            <a:lvl1pPr algn="ctr">
              <a:defRPr sz="2400" b="1">
                <a:solidFill>
                  <a:schemeClr val="tx2"/>
                </a:solidFill>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80D83FBD-A796-2342-8DE7-6D7D3D20B0A0}"/>
              </a:ext>
            </a:extLst>
          </p:cNvPr>
          <p:cNvSpPr>
            <a:spLocks noGrp="1"/>
          </p:cNvSpPr>
          <p:nvPr>
            <p:ph idx="10" hasCustomPrompt="1"/>
          </p:nvPr>
        </p:nvSpPr>
        <p:spPr>
          <a:xfrm>
            <a:off x="256380" y="3493331"/>
            <a:ext cx="1486725" cy="3068897"/>
          </a:xfrm>
          <a:prstGeom prst="rect">
            <a:avLst/>
          </a:prstGeom>
        </p:spPr>
        <p:txBody>
          <a:bodyPr vert="horz" lIns="0" tIns="0" rIns="0" bIns="0" rtlCol="0">
            <a:noAutofit/>
          </a:bodyPr>
          <a:lstStyle>
            <a:lvl1pPr marL="0" indent="0" algn="ctr">
              <a:buClr>
                <a:schemeClr val="accent5"/>
              </a:buClr>
              <a:buFont typeface="Arial" panose="020B0604020202020204" pitchFamily="34" charset="0"/>
              <a:buNone/>
              <a:defRPr sz="2000">
                <a:solidFill>
                  <a:schemeClr val="accent4"/>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0" name="Text Placeholder 2">
            <a:extLst>
              <a:ext uri="{FF2B5EF4-FFF2-40B4-BE49-F238E27FC236}">
                <a16:creationId xmlns:a16="http://schemas.microsoft.com/office/drawing/2014/main" id="{9277FBAD-F7EC-C84E-AD47-9B0D5EB29DA9}"/>
              </a:ext>
            </a:extLst>
          </p:cNvPr>
          <p:cNvSpPr>
            <a:spLocks noGrp="1"/>
          </p:cNvSpPr>
          <p:nvPr>
            <p:ph idx="11" hasCustomPrompt="1"/>
          </p:nvPr>
        </p:nvSpPr>
        <p:spPr>
          <a:xfrm>
            <a:off x="2255870" y="317246"/>
            <a:ext cx="5929774" cy="6223508"/>
          </a:xfrm>
          <a:prstGeom prst="rect">
            <a:avLst/>
          </a:prstGeom>
        </p:spPr>
        <p:txBody>
          <a:bodyPr vert="horz" lIns="0" tIns="0" rIns="0" bIns="0" rtlCol="0">
            <a:noAutofit/>
          </a:bodyPr>
          <a:lstStyle>
            <a:lvl1pPr marL="285750" indent="-285750">
              <a:buClr>
                <a:schemeClr val="tx2"/>
              </a:buClr>
              <a:buFont typeface="Arial" panose="020B0604020202020204" pitchFamily="34" charset="0"/>
              <a:buChar char="•"/>
              <a:defRPr sz="2000">
                <a:solidFill>
                  <a:schemeClr val="tx2"/>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E7339078-99FC-816E-3631-7F9FB066E79D}"/>
              </a:ext>
            </a:extLst>
          </p:cNvPr>
          <p:cNvPicPr preferRelativeResize="0">
            <a:picLocks noChangeAspect="1"/>
          </p:cNvPicPr>
          <p:nvPr userDrawn="1"/>
        </p:nvPicPr>
        <p:blipFill>
          <a:blip r:embed="rId2"/>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3107390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Main" preserve="1" userDrawn="1">
  <p:cSld name="3_Main">
    <p:spTree>
      <p:nvGrpSpPr>
        <p:cNvPr id="1" name="Shape 26"/>
        <p:cNvGrpSpPr/>
        <p:nvPr/>
      </p:nvGrpSpPr>
      <p:grpSpPr>
        <a:xfrm>
          <a:off x="0" y="0"/>
          <a:ext cx="0" cy="0"/>
          <a:chOff x="0" y="0"/>
          <a:chExt cx="0" cy="0"/>
        </a:xfrm>
      </p:grpSpPr>
      <p:cxnSp>
        <p:nvCxnSpPr>
          <p:cNvPr id="10" name="Google Shape;29;p8">
            <a:extLst>
              <a:ext uri="{FF2B5EF4-FFF2-40B4-BE49-F238E27FC236}">
                <a16:creationId xmlns:a16="http://schemas.microsoft.com/office/drawing/2014/main" id="{5A29F59D-706A-854D-A445-0BFF5212B3B1}"/>
              </a:ext>
            </a:extLst>
          </p:cNvPr>
          <p:cNvCxnSpPr>
            <a:cxnSpLocks/>
          </p:cNvCxnSpPr>
          <p:nvPr userDrawn="1"/>
        </p:nvCxnSpPr>
        <p:spPr>
          <a:xfrm>
            <a:off x="530701" y="885252"/>
            <a:ext cx="11130599" cy="0"/>
          </a:xfrm>
          <a:prstGeom prst="straightConnector1">
            <a:avLst/>
          </a:prstGeom>
          <a:noFill/>
          <a:ln w="19050" cap="flat" cmpd="sng">
            <a:solidFill>
              <a:schemeClr val="accent2"/>
            </a:solidFill>
            <a:prstDash val="solid"/>
            <a:miter lim="800000"/>
            <a:headEnd type="none" w="sm" len="sm"/>
            <a:tailEnd type="none" w="sm" len="sm"/>
          </a:ln>
        </p:spPr>
      </p:cxnSp>
      <p:sp>
        <p:nvSpPr>
          <p:cNvPr id="13" name="Text Placeholder 2">
            <a:extLst>
              <a:ext uri="{FF2B5EF4-FFF2-40B4-BE49-F238E27FC236}">
                <a16:creationId xmlns:a16="http://schemas.microsoft.com/office/drawing/2014/main" id="{77B9285F-3A4A-284C-A63B-8C57BC6F1D84}"/>
              </a:ext>
            </a:extLst>
          </p:cNvPr>
          <p:cNvSpPr>
            <a:spLocks noGrp="1"/>
          </p:cNvSpPr>
          <p:nvPr>
            <p:ph idx="10" hasCustomPrompt="1"/>
          </p:nvPr>
        </p:nvSpPr>
        <p:spPr>
          <a:xfrm>
            <a:off x="609600" y="1169989"/>
            <a:ext cx="10972800" cy="4380011"/>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7" name="Title 7">
            <a:extLst>
              <a:ext uri="{FF2B5EF4-FFF2-40B4-BE49-F238E27FC236}">
                <a16:creationId xmlns:a16="http://schemas.microsoft.com/office/drawing/2014/main" id="{F3E4B493-69EA-724F-86BB-0F38026589AA}"/>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pic>
        <p:nvPicPr>
          <p:cNvPr id="2" name="Google Shape;16;p5">
            <a:extLst>
              <a:ext uri="{FF2B5EF4-FFF2-40B4-BE49-F238E27FC236}">
                <a16:creationId xmlns:a16="http://schemas.microsoft.com/office/drawing/2014/main" id="{B39DA051-9392-F264-55AD-9496912CF647}"/>
              </a:ext>
            </a:extLst>
          </p:cNvPr>
          <p:cNvPicPr preferRelativeResize="0">
            <a:picLocks noChangeAspect="1"/>
          </p:cNvPicPr>
          <p:nvPr userDrawn="1"/>
        </p:nvPicPr>
        <p:blipFill rotWithShape="1">
          <a:blip r:embed="rId2"/>
          <a:srcRect r="3804"/>
          <a:stretch/>
        </p:blipFill>
        <p:spPr>
          <a:xfrm>
            <a:off x="8077200" y="5597049"/>
            <a:ext cx="3733954" cy="969448"/>
          </a:xfrm>
          <a:prstGeom prst="rect">
            <a:avLst/>
          </a:prstGeom>
          <a:noFill/>
          <a:ln>
            <a:noFill/>
          </a:ln>
        </p:spPr>
      </p:pic>
    </p:spTree>
    <p:extLst>
      <p:ext uri="{BB962C8B-B14F-4D97-AF65-F5344CB8AC3E}">
        <p14:creationId xmlns:p14="http://schemas.microsoft.com/office/powerpoint/2010/main" val="1640616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31"/>
        <p:cNvGrpSpPr/>
        <p:nvPr/>
      </p:nvGrpSpPr>
      <p:grpSpPr>
        <a:xfrm>
          <a:off x="0" y="0"/>
          <a:ext cx="0" cy="0"/>
          <a:chOff x="0" y="0"/>
          <a:chExt cx="0" cy="0"/>
        </a:xfrm>
      </p:grpSpPr>
      <p:cxnSp>
        <p:nvCxnSpPr>
          <p:cNvPr id="8" name="Google Shape;29;p8">
            <a:extLst>
              <a:ext uri="{FF2B5EF4-FFF2-40B4-BE49-F238E27FC236}">
                <a16:creationId xmlns:a16="http://schemas.microsoft.com/office/drawing/2014/main" id="{FA1E3749-68FC-1247-B067-5A4400D293B1}"/>
              </a:ext>
            </a:extLst>
          </p:cNvPr>
          <p:cNvCxnSpPr>
            <a:cxnSpLocks/>
          </p:cNvCxnSpPr>
          <p:nvPr userDrawn="1"/>
        </p:nvCxnSpPr>
        <p:spPr>
          <a:xfrm>
            <a:off x="530701" y="885252"/>
            <a:ext cx="11130599" cy="0"/>
          </a:xfrm>
          <a:prstGeom prst="straightConnector1">
            <a:avLst/>
          </a:prstGeom>
          <a:noFill/>
          <a:ln w="19050" cap="flat" cmpd="sng">
            <a:solidFill>
              <a:schemeClr val="accent2"/>
            </a:solidFill>
            <a:prstDash val="solid"/>
            <a:miter lim="800000"/>
            <a:headEnd type="none" w="sm" len="sm"/>
            <a:tailEnd type="none" w="sm" len="sm"/>
          </a:ln>
        </p:spPr>
      </p:cxnSp>
      <p:sp>
        <p:nvSpPr>
          <p:cNvPr id="10" name="Title 7">
            <a:extLst>
              <a:ext uri="{FF2B5EF4-FFF2-40B4-BE49-F238E27FC236}">
                <a16:creationId xmlns:a16="http://schemas.microsoft.com/office/drawing/2014/main" id="{D7C197AA-5595-0541-A521-46AA6C1E5823}"/>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sp>
        <p:nvSpPr>
          <p:cNvPr id="12" name="L-shape 11">
            <a:extLst>
              <a:ext uri="{FF2B5EF4-FFF2-40B4-BE49-F238E27FC236}">
                <a16:creationId xmlns:a16="http://schemas.microsoft.com/office/drawing/2014/main" id="{D3BD6EFF-9000-0B49-9816-9054696E3D75}"/>
              </a:ext>
            </a:extLst>
          </p:cNvPr>
          <p:cNvSpPr/>
          <p:nvPr userDrawn="1"/>
        </p:nvSpPr>
        <p:spPr>
          <a:xfrm rot="10800000">
            <a:off x="-618563" y="5839326"/>
            <a:ext cx="8229600" cy="1018674"/>
          </a:xfrm>
          <a:prstGeom prst="corner">
            <a:avLst>
              <a:gd name="adj1" fmla="val 29558"/>
              <a:gd name="adj2" fmla="val 309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6;p5">
            <a:extLst>
              <a:ext uri="{FF2B5EF4-FFF2-40B4-BE49-F238E27FC236}">
                <a16:creationId xmlns:a16="http://schemas.microsoft.com/office/drawing/2014/main" id="{6D6B8A44-20C7-EE33-4045-B58BC28CDB14}"/>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419507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7258-65F2-759E-5E70-C1BE10B5F0C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D56D70-4DD6-DD16-837A-D73FA18400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0D5DAB-BB5C-A07D-8581-620008D27C11}"/>
              </a:ext>
            </a:extLst>
          </p:cNvPr>
          <p:cNvSpPr>
            <a:spLocks noGrp="1"/>
          </p:cNvSpPr>
          <p:nvPr>
            <p:ph type="dt" sz="half" idx="10"/>
          </p:nvPr>
        </p:nvSpPr>
        <p:spPr/>
        <p:txBody>
          <a:bodyPr/>
          <a:lstStyle/>
          <a:p>
            <a:fld id="{A07B56D3-7061-EC48-B9FA-956E66EBC998}" type="datetimeFigureOut">
              <a:rPr lang="en-US" smtClean="0"/>
              <a:t>9/17/25</a:t>
            </a:fld>
            <a:endParaRPr lang="en-US"/>
          </a:p>
        </p:txBody>
      </p:sp>
      <p:sp>
        <p:nvSpPr>
          <p:cNvPr id="5" name="Footer Placeholder 4">
            <a:extLst>
              <a:ext uri="{FF2B5EF4-FFF2-40B4-BE49-F238E27FC236}">
                <a16:creationId xmlns:a16="http://schemas.microsoft.com/office/drawing/2014/main" id="{4A6EB6BF-8DE9-50F4-A165-B21A5EAEE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BE8C0-0295-F828-4E1A-2A97CEBED103}"/>
              </a:ext>
            </a:extLst>
          </p:cNvPr>
          <p:cNvSpPr>
            <a:spLocks noGrp="1"/>
          </p:cNvSpPr>
          <p:nvPr>
            <p:ph type="sldNum" sz="quarter" idx="12"/>
          </p:nvPr>
        </p:nvSpPr>
        <p:spPr/>
        <p:txBody>
          <a:bodyPr/>
          <a:lstStyle/>
          <a:p>
            <a:fld id="{2629D60E-BC46-614A-ABA6-D5BCA3AE8F98}" type="slidenum">
              <a:rPr lang="en-US" smtClean="0"/>
              <a:t>‹#›</a:t>
            </a:fld>
            <a:endParaRPr lang="en-US"/>
          </a:p>
        </p:txBody>
      </p:sp>
    </p:spTree>
    <p:extLst>
      <p:ext uri="{BB962C8B-B14F-4D97-AF65-F5344CB8AC3E}">
        <p14:creationId xmlns:p14="http://schemas.microsoft.com/office/powerpoint/2010/main" val="205728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 Column Vertical" preserve="1" userDrawn="1">
  <p:cSld name="2 Column Vertical">
    <p:spTree>
      <p:nvGrpSpPr>
        <p:cNvPr id="1" name="Shape 35"/>
        <p:cNvGrpSpPr/>
        <p:nvPr/>
      </p:nvGrpSpPr>
      <p:grpSpPr>
        <a:xfrm>
          <a:off x="0" y="0"/>
          <a:ext cx="0" cy="0"/>
          <a:chOff x="0" y="0"/>
          <a:chExt cx="0" cy="0"/>
        </a:xfrm>
      </p:grpSpPr>
      <p:cxnSp>
        <p:nvCxnSpPr>
          <p:cNvPr id="7" name="Google Shape;29;p8">
            <a:extLst>
              <a:ext uri="{FF2B5EF4-FFF2-40B4-BE49-F238E27FC236}">
                <a16:creationId xmlns:a16="http://schemas.microsoft.com/office/drawing/2014/main" id="{863B70B2-76F6-8243-BBB3-5907E440B4E4}"/>
              </a:ext>
            </a:extLst>
          </p:cNvPr>
          <p:cNvCxnSpPr>
            <a:cxnSpLocks/>
          </p:cNvCxnSpPr>
          <p:nvPr userDrawn="1"/>
        </p:nvCxnSpPr>
        <p:spPr>
          <a:xfrm>
            <a:off x="530701" y="885252"/>
            <a:ext cx="11130599" cy="0"/>
          </a:xfrm>
          <a:prstGeom prst="straightConnector1">
            <a:avLst/>
          </a:prstGeom>
          <a:noFill/>
          <a:ln w="19050" cap="flat" cmpd="sng">
            <a:solidFill>
              <a:schemeClr val="accent2"/>
            </a:solidFill>
            <a:prstDash val="solid"/>
            <a:miter lim="800000"/>
            <a:headEnd type="none" w="sm" len="sm"/>
            <a:tailEnd type="none" w="sm" len="sm"/>
          </a:ln>
        </p:spPr>
      </p:cxnSp>
      <p:sp>
        <p:nvSpPr>
          <p:cNvPr id="9" name="Title 7">
            <a:extLst>
              <a:ext uri="{FF2B5EF4-FFF2-40B4-BE49-F238E27FC236}">
                <a16:creationId xmlns:a16="http://schemas.microsoft.com/office/drawing/2014/main" id="{A64F9365-F5A7-5345-8E08-5687A7103429}"/>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sp>
        <p:nvSpPr>
          <p:cNvPr id="10" name="Text Placeholder 2">
            <a:extLst>
              <a:ext uri="{FF2B5EF4-FFF2-40B4-BE49-F238E27FC236}">
                <a16:creationId xmlns:a16="http://schemas.microsoft.com/office/drawing/2014/main" id="{D063DCD7-B921-9E42-8854-54541A62959F}"/>
              </a:ext>
            </a:extLst>
          </p:cNvPr>
          <p:cNvSpPr>
            <a:spLocks noGrp="1"/>
          </p:cNvSpPr>
          <p:nvPr>
            <p:ph idx="10" hasCustomPrompt="1"/>
          </p:nvPr>
        </p:nvSpPr>
        <p:spPr>
          <a:xfrm>
            <a:off x="609600" y="1169989"/>
            <a:ext cx="5313600" cy="4380011"/>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2" name="Text Placeholder 2">
            <a:extLst>
              <a:ext uri="{FF2B5EF4-FFF2-40B4-BE49-F238E27FC236}">
                <a16:creationId xmlns:a16="http://schemas.microsoft.com/office/drawing/2014/main" id="{E8A8F1A8-F048-314D-BDCA-01BE1104E826}"/>
              </a:ext>
            </a:extLst>
          </p:cNvPr>
          <p:cNvSpPr>
            <a:spLocks noGrp="1"/>
          </p:cNvSpPr>
          <p:nvPr>
            <p:ph idx="11" hasCustomPrompt="1"/>
          </p:nvPr>
        </p:nvSpPr>
        <p:spPr>
          <a:xfrm>
            <a:off x="6266623" y="1169989"/>
            <a:ext cx="5313600" cy="4380011"/>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34CEBAFE-3285-F839-0A65-E8B583122DEA}"/>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1555153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 Column Horizontal " preserve="1" userDrawn="1">
  <p:cSld name="2 Column Horizontal ">
    <p:spTree>
      <p:nvGrpSpPr>
        <p:cNvPr id="1" name="Shape 41"/>
        <p:cNvGrpSpPr/>
        <p:nvPr/>
      </p:nvGrpSpPr>
      <p:grpSpPr>
        <a:xfrm>
          <a:off x="0" y="0"/>
          <a:ext cx="0" cy="0"/>
          <a:chOff x="0" y="0"/>
          <a:chExt cx="0" cy="0"/>
        </a:xfrm>
      </p:grpSpPr>
      <p:cxnSp>
        <p:nvCxnSpPr>
          <p:cNvPr id="7" name="Google Shape;29;p8">
            <a:extLst>
              <a:ext uri="{FF2B5EF4-FFF2-40B4-BE49-F238E27FC236}">
                <a16:creationId xmlns:a16="http://schemas.microsoft.com/office/drawing/2014/main" id="{195D9A09-D93B-9C4B-AF9E-A1DE38F98A20}"/>
              </a:ext>
            </a:extLst>
          </p:cNvPr>
          <p:cNvCxnSpPr>
            <a:cxnSpLocks/>
          </p:cNvCxnSpPr>
          <p:nvPr userDrawn="1"/>
        </p:nvCxnSpPr>
        <p:spPr>
          <a:xfrm>
            <a:off x="530701" y="885252"/>
            <a:ext cx="11130599" cy="0"/>
          </a:xfrm>
          <a:prstGeom prst="straightConnector1">
            <a:avLst/>
          </a:prstGeom>
          <a:noFill/>
          <a:ln w="19050" cap="flat" cmpd="sng">
            <a:solidFill>
              <a:schemeClr val="accent2"/>
            </a:solidFill>
            <a:prstDash val="solid"/>
            <a:miter lim="800000"/>
            <a:headEnd type="none" w="sm" len="sm"/>
            <a:tailEnd type="none" w="sm" len="sm"/>
          </a:ln>
        </p:spPr>
      </p:cxnSp>
      <p:sp>
        <p:nvSpPr>
          <p:cNvPr id="9" name="Title 7">
            <a:extLst>
              <a:ext uri="{FF2B5EF4-FFF2-40B4-BE49-F238E27FC236}">
                <a16:creationId xmlns:a16="http://schemas.microsoft.com/office/drawing/2014/main" id="{4AC0D356-AF81-B04A-90BC-3929B4105182}"/>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sp>
        <p:nvSpPr>
          <p:cNvPr id="13" name="Text Placeholder 2">
            <a:extLst>
              <a:ext uri="{FF2B5EF4-FFF2-40B4-BE49-F238E27FC236}">
                <a16:creationId xmlns:a16="http://schemas.microsoft.com/office/drawing/2014/main" id="{3FE1C4F6-3584-7D4A-B0BA-7B68EB3474F4}"/>
              </a:ext>
            </a:extLst>
          </p:cNvPr>
          <p:cNvSpPr>
            <a:spLocks noGrp="1"/>
          </p:cNvSpPr>
          <p:nvPr>
            <p:ph idx="10" hasCustomPrompt="1"/>
          </p:nvPr>
        </p:nvSpPr>
        <p:spPr>
          <a:xfrm>
            <a:off x="609600" y="1169990"/>
            <a:ext cx="7649498" cy="2386310"/>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4" name="Text Placeholder 2">
            <a:extLst>
              <a:ext uri="{FF2B5EF4-FFF2-40B4-BE49-F238E27FC236}">
                <a16:creationId xmlns:a16="http://schemas.microsoft.com/office/drawing/2014/main" id="{6B913569-656E-9F46-98B6-81430C0655DF}"/>
              </a:ext>
            </a:extLst>
          </p:cNvPr>
          <p:cNvSpPr>
            <a:spLocks noGrp="1"/>
          </p:cNvSpPr>
          <p:nvPr>
            <p:ph idx="11" hasCustomPrompt="1"/>
          </p:nvPr>
        </p:nvSpPr>
        <p:spPr>
          <a:xfrm>
            <a:off x="609600" y="3779529"/>
            <a:ext cx="7649498" cy="2386310"/>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AB8E71AB-809D-A42E-5ED6-8AA2722E6210}"/>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1782858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Alternate Layout" preserve="1" userDrawn="1">
  <p:cSld name="1_Alternate Layout">
    <p:spTree>
      <p:nvGrpSpPr>
        <p:cNvPr id="1" name="Shape 47"/>
        <p:cNvGrpSpPr/>
        <p:nvPr/>
      </p:nvGrpSpPr>
      <p:grpSpPr>
        <a:xfrm>
          <a:off x="0" y="0"/>
          <a:ext cx="0" cy="0"/>
          <a:chOff x="0" y="0"/>
          <a:chExt cx="0" cy="0"/>
        </a:xfrm>
      </p:grpSpPr>
      <p:cxnSp>
        <p:nvCxnSpPr>
          <p:cNvPr id="50" name="Google Shape;50;p13"/>
          <p:cNvCxnSpPr/>
          <p:nvPr/>
        </p:nvCxnSpPr>
        <p:spPr>
          <a:xfrm flipH="1">
            <a:off x="1955992" y="284294"/>
            <a:ext cx="18492" cy="6318250"/>
          </a:xfrm>
          <a:prstGeom prst="straightConnector1">
            <a:avLst/>
          </a:prstGeom>
          <a:noFill/>
          <a:ln w="19050" cap="flat" cmpd="sng">
            <a:solidFill>
              <a:schemeClr val="accent2"/>
            </a:solidFill>
            <a:prstDash val="solid"/>
            <a:miter lim="800000"/>
            <a:headEnd type="none" w="sm" len="sm"/>
            <a:tailEnd type="none" w="sm" len="sm"/>
          </a:ln>
        </p:spPr>
      </p:cxnSp>
      <p:sp>
        <p:nvSpPr>
          <p:cNvPr id="6" name="Title 7">
            <a:extLst>
              <a:ext uri="{FF2B5EF4-FFF2-40B4-BE49-F238E27FC236}">
                <a16:creationId xmlns:a16="http://schemas.microsoft.com/office/drawing/2014/main" id="{E3E1CDA3-87CA-8042-8EAF-D18ACBB60E88}"/>
              </a:ext>
            </a:extLst>
          </p:cNvPr>
          <p:cNvSpPr>
            <a:spLocks noGrp="1"/>
          </p:cNvSpPr>
          <p:nvPr>
            <p:ph type="title"/>
          </p:nvPr>
        </p:nvSpPr>
        <p:spPr>
          <a:xfrm>
            <a:off x="256382" y="295771"/>
            <a:ext cx="1486725" cy="2993019"/>
          </a:xfrm>
          <a:prstGeom prst="rect">
            <a:avLst/>
          </a:prstGeom>
        </p:spPr>
        <p:txBody>
          <a:bodyPr lIns="0" tIns="0" rIns="0" bIns="0" anchor="b"/>
          <a:lstStyle>
            <a:lvl1pPr algn="ctr">
              <a:defRPr sz="2400" b="1">
                <a:solidFill>
                  <a:schemeClr val="accent5"/>
                </a:solidFill>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8A865534-CFDB-5A4E-8D5A-06563F58FD50}"/>
              </a:ext>
            </a:extLst>
          </p:cNvPr>
          <p:cNvSpPr>
            <a:spLocks noGrp="1"/>
          </p:cNvSpPr>
          <p:nvPr>
            <p:ph idx="10" hasCustomPrompt="1"/>
          </p:nvPr>
        </p:nvSpPr>
        <p:spPr>
          <a:xfrm>
            <a:off x="256380" y="3493331"/>
            <a:ext cx="1486725" cy="3068897"/>
          </a:xfrm>
          <a:prstGeom prst="rect">
            <a:avLst/>
          </a:prstGeom>
        </p:spPr>
        <p:txBody>
          <a:bodyPr vert="horz" lIns="0" tIns="0" rIns="0" bIns="0" rtlCol="0">
            <a:noAutofit/>
          </a:bodyPr>
          <a:lstStyle>
            <a:lvl1pPr marL="0" indent="0" algn="ctr">
              <a:buClr>
                <a:schemeClr val="accent5"/>
              </a:buClr>
              <a:buFont typeface="Arial" panose="020B0604020202020204" pitchFamily="34" charset="0"/>
              <a:buNone/>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5D568966-CA88-29E1-4C0A-FD8FF315920A}"/>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3524923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lternate Layout" preserve="1" userDrawn="1">
  <p:cSld name="Alternate Layout">
    <p:spTree>
      <p:nvGrpSpPr>
        <p:cNvPr id="1" name="Shape 52"/>
        <p:cNvGrpSpPr/>
        <p:nvPr/>
      </p:nvGrpSpPr>
      <p:grpSpPr>
        <a:xfrm>
          <a:off x="0" y="0"/>
          <a:ext cx="0" cy="0"/>
          <a:chOff x="0" y="0"/>
          <a:chExt cx="0" cy="0"/>
        </a:xfrm>
      </p:grpSpPr>
      <p:cxnSp>
        <p:nvCxnSpPr>
          <p:cNvPr id="56" name="Google Shape;56;p14"/>
          <p:cNvCxnSpPr/>
          <p:nvPr/>
        </p:nvCxnSpPr>
        <p:spPr>
          <a:xfrm flipH="1">
            <a:off x="1955992" y="284294"/>
            <a:ext cx="18492" cy="6318250"/>
          </a:xfrm>
          <a:prstGeom prst="straightConnector1">
            <a:avLst/>
          </a:prstGeom>
          <a:noFill/>
          <a:ln w="19050" cap="flat" cmpd="sng">
            <a:solidFill>
              <a:schemeClr val="accent2"/>
            </a:solidFill>
            <a:prstDash val="solid"/>
            <a:miter lim="800000"/>
            <a:headEnd type="none" w="sm" len="sm"/>
            <a:tailEnd type="none" w="sm" len="sm"/>
          </a:ln>
        </p:spPr>
      </p:cxnSp>
      <p:sp>
        <p:nvSpPr>
          <p:cNvPr id="7" name="Title 7">
            <a:extLst>
              <a:ext uri="{FF2B5EF4-FFF2-40B4-BE49-F238E27FC236}">
                <a16:creationId xmlns:a16="http://schemas.microsoft.com/office/drawing/2014/main" id="{DCCB8740-7522-914B-8E2C-76AE62BC9A53}"/>
              </a:ext>
            </a:extLst>
          </p:cNvPr>
          <p:cNvSpPr>
            <a:spLocks noGrp="1"/>
          </p:cNvSpPr>
          <p:nvPr>
            <p:ph type="title"/>
          </p:nvPr>
        </p:nvSpPr>
        <p:spPr>
          <a:xfrm>
            <a:off x="256382" y="295771"/>
            <a:ext cx="1486725" cy="2993019"/>
          </a:xfrm>
          <a:prstGeom prst="rect">
            <a:avLst/>
          </a:prstGeom>
        </p:spPr>
        <p:txBody>
          <a:bodyPr lIns="0" tIns="0" rIns="0" bIns="0" anchor="b"/>
          <a:lstStyle>
            <a:lvl1pPr algn="ctr">
              <a:defRPr sz="2400" b="1">
                <a:solidFill>
                  <a:schemeClr val="accent5"/>
                </a:solidFill>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80D83FBD-A796-2342-8DE7-6D7D3D20B0A0}"/>
              </a:ext>
            </a:extLst>
          </p:cNvPr>
          <p:cNvSpPr>
            <a:spLocks noGrp="1"/>
          </p:cNvSpPr>
          <p:nvPr>
            <p:ph idx="10" hasCustomPrompt="1"/>
          </p:nvPr>
        </p:nvSpPr>
        <p:spPr>
          <a:xfrm>
            <a:off x="256380" y="3493331"/>
            <a:ext cx="1486725" cy="3068897"/>
          </a:xfrm>
          <a:prstGeom prst="rect">
            <a:avLst/>
          </a:prstGeom>
        </p:spPr>
        <p:txBody>
          <a:bodyPr vert="horz" lIns="0" tIns="0" rIns="0" bIns="0" rtlCol="0">
            <a:noAutofit/>
          </a:bodyPr>
          <a:lstStyle>
            <a:lvl1pPr marL="0" indent="0" algn="ctr">
              <a:buClr>
                <a:schemeClr val="accent5"/>
              </a:buClr>
              <a:buFont typeface="Arial" panose="020B0604020202020204" pitchFamily="34" charset="0"/>
              <a:buNone/>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0" name="Text Placeholder 2">
            <a:extLst>
              <a:ext uri="{FF2B5EF4-FFF2-40B4-BE49-F238E27FC236}">
                <a16:creationId xmlns:a16="http://schemas.microsoft.com/office/drawing/2014/main" id="{9277FBAD-F7EC-C84E-AD47-9B0D5EB29DA9}"/>
              </a:ext>
            </a:extLst>
          </p:cNvPr>
          <p:cNvSpPr>
            <a:spLocks noGrp="1"/>
          </p:cNvSpPr>
          <p:nvPr>
            <p:ph idx="11" hasCustomPrompt="1"/>
          </p:nvPr>
        </p:nvSpPr>
        <p:spPr>
          <a:xfrm>
            <a:off x="2255870" y="317246"/>
            <a:ext cx="5929774" cy="6223508"/>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8056CAC6-1809-5FD2-1CF3-F8C94253A9BD}"/>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3191259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evice_Dark" userDrawn="1">
  <p:cSld name="Device_Dark">
    <p:bg>
      <p:bgRef idx="1001">
        <a:schemeClr val="bg2"/>
      </p:bgRef>
    </p:bg>
    <p:spTree>
      <p:nvGrpSpPr>
        <p:cNvPr id="1" name="Shape 10"/>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D1843024-877A-D140-A5B6-505BD7597D95}"/>
              </a:ext>
            </a:extLst>
          </p:cNvPr>
          <p:cNvSpPr>
            <a:spLocks noGrp="1"/>
          </p:cNvSpPr>
          <p:nvPr>
            <p:ph type="pic" sz="quarter" idx="15"/>
          </p:nvPr>
        </p:nvSpPr>
        <p:spPr>
          <a:xfrm>
            <a:off x="7357199" y="0"/>
            <a:ext cx="4834801" cy="4222750"/>
          </a:xfrm>
          <a:custGeom>
            <a:avLst/>
            <a:gdLst>
              <a:gd name="connsiteX0" fmla="*/ 0 w 4834801"/>
              <a:gd name="connsiteY0" fmla="*/ 0 h 4222750"/>
              <a:gd name="connsiteX1" fmla="*/ 2372079 w 4834801"/>
              <a:gd name="connsiteY1" fmla="*/ 0 h 4222750"/>
              <a:gd name="connsiteX2" fmla="*/ 2372079 w 4834801"/>
              <a:gd name="connsiteY2" fmla="*/ 1398188 h 4222750"/>
              <a:gd name="connsiteX3" fmla="*/ 4834801 w 4834801"/>
              <a:gd name="connsiteY3" fmla="*/ 1398188 h 4222750"/>
              <a:gd name="connsiteX4" fmla="*/ 4834801 w 4834801"/>
              <a:gd name="connsiteY4" fmla="*/ 4222750 h 4222750"/>
              <a:gd name="connsiteX5" fmla="*/ 3100077 w 4834801"/>
              <a:gd name="connsiteY5" fmla="*/ 4222750 h 4222750"/>
              <a:gd name="connsiteX6" fmla="*/ 3100077 w 4834801"/>
              <a:gd name="connsiteY6" fmla="*/ 3599017 h 4222750"/>
              <a:gd name="connsiteX7" fmla="*/ 0 w 4834801"/>
              <a:gd name="connsiteY7" fmla="*/ 3599017 h 42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4801" h="4222750">
                <a:moveTo>
                  <a:pt x="0" y="0"/>
                </a:moveTo>
                <a:lnTo>
                  <a:pt x="2372079" y="0"/>
                </a:lnTo>
                <a:lnTo>
                  <a:pt x="2372079" y="1398188"/>
                </a:lnTo>
                <a:lnTo>
                  <a:pt x="4834801" y="1398188"/>
                </a:lnTo>
                <a:lnTo>
                  <a:pt x="4834801" y="4222750"/>
                </a:lnTo>
                <a:lnTo>
                  <a:pt x="3100077" y="4222750"/>
                </a:lnTo>
                <a:lnTo>
                  <a:pt x="3100077" y="3599017"/>
                </a:lnTo>
                <a:lnTo>
                  <a:pt x="0" y="3599017"/>
                </a:lnTo>
                <a:close/>
              </a:path>
            </a:pathLst>
          </a:custGeom>
          <a:solidFill>
            <a:schemeClr val="accent6"/>
          </a:solidFill>
        </p:spPr>
        <p:txBody>
          <a:bodyPr wrap="square">
            <a:noAutofit/>
          </a:bodyPr>
          <a:lstStyle>
            <a:lvl1pPr>
              <a:defRPr>
                <a:solidFill>
                  <a:schemeClr val="accent6"/>
                </a:solidFill>
              </a:defRPr>
            </a:lvl1pPr>
          </a:lstStyle>
          <a:p>
            <a:endParaRPr lang="en-US" dirty="0"/>
          </a:p>
        </p:txBody>
      </p:sp>
      <p:pic>
        <p:nvPicPr>
          <p:cNvPr id="26" name="Google Shape;16;p5">
            <a:extLst>
              <a:ext uri="{FF2B5EF4-FFF2-40B4-BE49-F238E27FC236}">
                <a16:creationId xmlns:a16="http://schemas.microsoft.com/office/drawing/2014/main" id="{7AB25C3C-618B-6B40-8EC1-05202090B305}"/>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9073031" y="5712192"/>
            <a:ext cx="2564806" cy="739163"/>
          </a:xfrm>
          <a:prstGeom prst="rect">
            <a:avLst/>
          </a:prstGeom>
          <a:noFill/>
          <a:ln>
            <a:noFill/>
          </a:ln>
        </p:spPr>
      </p:pic>
      <p:sp>
        <p:nvSpPr>
          <p:cNvPr id="11" name="Rectangle 10">
            <a:extLst>
              <a:ext uri="{FF2B5EF4-FFF2-40B4-BE49-F238E27FC236}">
                <a16:creationId xmlns:a16="http://schemas.microsoft.com/office/drawing/2014/main" id="{80FA96AD-0E3A-0F40-A25C-4E5B571DACAB}"/>
              </a:ext>
            </a:extLst>
          </p:cNvPr>
          <p:cNvSpPr/>
          <p:nvPr userDrawn="1"/>
        </p:nvSpPr>
        <p:spPr>
          <a:xfrm>
            <a:off x="707136" y="6451355"/>
            <a:ext cx="5481532" cy="4066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1" name="Freeform 30">
            <a:extLst>
              <a:ext uri="{FF2B5EF4-FFF2-40B4-BE49-F238E27FC236}">
                <a16:creationId xmlns:a16="http://schemas.microsoft.com/office/drawing/2014/main" id="{FA9C1545-0E23-A840-9133-486B513A8135}"/>
              </a:ext>
            </a:extLst>
          </p:cNvPr>
          <p:cNvSpPr/>
          <p:nvPr userDrawn="1"/>
        </p:nvSpPr>
        <p:spPr>
          <a:xfrm>
            <a:off x="7357200" y="3599018"/>
            <a:ext cx="3100076" cy="312958"/>
          </a:xfrm>
          <a:custGeom>
            <a:avLst/>
            <a:gdLst>
              <a:gd name="connsiteX0" fmla="*/ 0 w 3196202"/>
              <a:gd name="connsiteY0" fmla="*/ 0 h 312958"/>
              <a:gd name="connsiteX1" fmla="*/ 3196202 w 3196202"/>
              <a:gd name="connsiteY1" fmla="*/ 0 h 312958"/>
              <a:gd name="connsiteX2" fmla="*/ 3196202 w 3196202"/>
              <a:gd name="connsiteY2" fmla="*/ 312958 h 312958"/>
              <a:gd name="connsiteX3" fmla="*/ 0 w 3196202"/>
              <a:gd name="connsiteY3" fmla="*/ 312958 h 312958"/>
            </a:gdLst>
            <a:ahLst/>
            <a:cxnLst>
              <a:cxn ang="0">
                <a:pos x="connsiteX0" y="connsiteY0"/>
              </a:cxn>
              <a:cxn ang="0">
                <a:pos x="connsiteX1" y="connsiteY1"/>
              </a:cxn>
              <a:cxn ang="0">
                <a:pos x="connsiteX2" y="connsiteY2"/>
              </a:cxn>
              <a:cxn ang="0">
                <a:pos x="connsiteX3" y="connsiteY3"/>
              </a:cxn>
            </a:cxnLst>
            <a:rect l="l" t="t" r="r" b="b"/>
            <a:pathLst>
              <a:path w="3196202" h="312958">
                <a:moveTo>
                  <a:pt x="0" y="0"/>
                </a:moveTo>
                <a:lnTo>
                  <a:pt x="3196202" y="0"/>
                </a:lnTo>
                <a:lnTo>
                  <a:pt x="3196202" y="312958"/>
                </a:lnTo>
                <a:lnTo>
                  <a:pt x="0" y="312958"/>
                </a:lnTo>
                <a:close/>
              </a:path>
            </a:pathLst>
          </a:custGeom>
          <a:solidFill>
            <a:schemeClr val="accent5"/>
          </a:solidFill>
          <a:ln w="1270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2A89D60-DEED-1245-B9DE-81A0DE1DC048}"/>
              </a:ext>
            </a:extLst>
          </p:cNvPr>
          <p:cNvSpPr/>
          <p:nvPr userDrawn="1"/>
        </p:nvSpPr>
        <p:spPr>
          <a:xfrm>
            <a:off x="10456906" y="4451778"/>
            <a:ext cx="1735094" cy="743021"/>
          </a:xfrm>
          <a:custGeom>
            <a:avLst/>
            <a:gdLst>
              <a:gd name="connsiteX0" fmla="*/ 0 w 1788895"/>
              <a:gd name="connsiteY0" fmla="*/ 0 h 743021"/>
              <a:gd name="connsiteX1" fmla="*/ 1788896 w 1788895"/>
              <a:gd name="connsiteY1" fmla="*/ 0 h 743021"/>
              <a:gd name="connsiteX2" fmla="*/ 1788896 w 1788895"/>
              <a:gd name="connsiteY2" fmla="*/ 743022 h 743021"/>
              <a:gd name="connsiteX3" fmla="*/ 0 w 1788895"/>
              <a:gd name="connsiteY3" fmla="*/ 743022 h 743021"/>
            </a:gdLst>
            <a:ahLst/>
            <a:cxnLst>
              <a:cxn ang="0">
                <a:pos x="connsiteX0" y="connsiteY0"/>
              </a:cxn>
              <a:cxn ang="0">
                <a:pos x="connsiteX1" y="connsiteY1"/>
              </a:cxn>
              <a:cxn ang="0">
                <a:pos x="connsiteX2" y="connsiteY2"/>
              </a:cxn>
              <a:cxn ang="0">
                <a:pos x="connsiteX3" y="connsiteY3"/>
              </a:cxn>
            </a:cxnLst>
            <a:rect l="l" t="t" r="r" b="b"/>
            <a:pathLst>
              <a:path w="1788895" h="743021">
                <a:moveTo>
                  <a:pt x="0" y="0"/>
                </a:moveTo>
                <a:lnTo>
                  <a:pt x="1788896" y="0"/>
                </a:lnTo>
                <a:lnTo>
                  <a:pt x="1788896" y="743022"/>
                </a:lnTo>
                <a:lnTo>
                  <a:pt x="0" y="743022"/>
                </a:lnTo>
                <a:close/>
              </a:path>
            </a:pathLst>
          </a:custGeom>
          <a:solidFill>
            <a:schemeClr val="accent5"/>
          </a:solidFill>
          <a:ln w="1270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204CBE3-F8B7-4A41-A8AC-F58743E2F5F9}"/>
              </a:ext>
            </a:extLst>
          </p:cNvPr>
          <p:cNvSpPr/>
          <p:nvPr userDrawn="1"/>
        </p:nvSpPr>
        <p:spPr>
          <a:xfrm>
            <a:off x="10456906" y="4223156"/>
            <a:ext cx="1735094" cy="228622"/>
          </a:xfrm>
          <a:custGeom>
            <a:avLst/>
            <a:gdLst>
              <a:gd name="connsiteX0" fmla="*/ 0 w 1788895"/>
              <a:gd name="connsiteY0" fmla="*/ 0 h 228622"/>
              <a:gd name="connsiteX1" fmla="*/ 1788896 w 1788895"/>
              <a:gd name="connsiteY1" fmla="*/ 0 h 228622"/>
              <a:gd name="connsiteX2" fmla="*/ 1788896 w 1788895"/>
              <a:gd name="connsiteY2" fmla="*/ 228622 h 228622"/>
              <a:gd name="connsiteX3" fmla="*/ 0 w 1788895"/>
              <a:gd name="connsiteY3" fmla="*/ 228622 h 228622"/>
            </a:gdLst>
            <a:ahLst/>
            <a:cxnLst>
              <a:cxn ang="0">
                <a:pos x="connsiteX0" y="connsiteY0"/>
              </a:cxn>
              <a:cxn ang="0">
                <a:pos x="connsiteX1" y="connsiteY1"/>
              </a:cxn>
              <a:cxn ang="0">
                <a:pos x="connsiteX2" y="connsiteY2"/>
              </a:cxn>
              <a:cxn ang="0">
                <a:pos x="connsiteX3" y="connsiteY3"/>
              </a:cxn>
            </a:cxnLst>
            <a:rect l="l" t="t" r="r" b="b"/>
            <a:pathLst>
              <a:path w="1788895" h="228622">
                <a:moveTo>
                  <a:pt x="0" y="0"/>
                </a:moveTo>
                <a:lnTo>
                  <a:pt x="1788896" y="0"/>
                </a:lnTo>
                <a:lnTo>
                  <a:pt x="1788896" y="228622"/>
                </a:lnTo>
                <a:lnTo>
                  <a:pt x="0" y="228622"/>
                </a:lnTo>
                <a:close/>
              </a:path>
            </a:pathLst>
          </a:custGeom>
          <a:solidFill>
            <a:schemeClr val="accent3"/>
          </a:solidFill>
          <a:ln w="1270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6BADBA2-CF99-784B-A7D7-ADAD100EB539}"/>
              </a:ext>
            </a:extLst>
          </p:cNvPr>
          <p:cNvSpPr/>
          <p:nvPr userDrawn="1"/>
        </p:nvSpPr>
        <p:spPr>
          <a:xfrm>
            <a:off x="9729278" y="479636"/>
            <a:ext cx="2462722" cy="918552"/>
          </a:xfrm>
          <a:custGeom>
            <a:avLst/>
            <a:gdLst>
              <a:gd name="connsiteX0" fmla="*/ 0 w 2539085"/>
              <a:gd name="connsiteY0" fmla="*/ 0 h 918552"/>
              <a:gd name="connsiteX1" fmla="*/ 2539086 w 2539085"/>
              <a:gd name="connsiteY1" fmla="*/ 0 h 918552"/>
              <a:gd name="connsiteX2" fmla="*/ 2539086 w 2539085"/>
              <a:gd name="connsiteY2" fmla="*/ 918552 h 918552"/>
              <a:gd name="connsiteX3" fmla="*/ 0 w 2539085"/>
              <a:gd name="connsiteY3" fmla="*/ 918552 h 918552"/>
            </a:gdLst>
            <a:ahLst/>
            <a:cxnLst>
              <a:cxn ang="0">
                <a:pos x="connsiteX0" y="connsiteY0"/>
              </a:cxn>
              <a:cxn ang="0">
                <a:pos x="connsiteX1" y="connsiteY1"/>
              </a:cxn>
              <a:cxn ang="0">
                <a:pos x="connsiteX2" y="connsiteY2"/>
              </a:cxn>
              <a:cxn ang="0">
                <a:pos x="connsiteX3" y="connsiteY3"/>
              </a:cxn>
            </a:cxnLst>
            <a:rect l="l" t="t" r="r" b="b"/>
            <a:pathLst>
              <a:path w="2539085" h="918552">
                <a:moveTo>
                  <a:pt x="0" y="0"/>
                </a:moveTo>
                <a:lnTo>
                  <a:pt x="2539086" y="0"/>
                </a:lnTo>
                <a:lnTo>
                  <a:pt x="2539086" y="918552"/>
                </a:lnTo>
                <a:lnTo>
                  <a:pt x="0" y="918552"/>
                </a:lnTo>
                <a:close/>
              </a:path>
            </a:pathLst>
          </a:custGeom>
          <a:solidFill>
            <a:schemeClr val="accent5"/>
          </a:solidFill>
          <a:ln w="12708" cap="flat">
            <a:noFill/>
            <a:prstDash val="solid"/>
            <a:miter/>
          </a:ln>
        </p:spPr>
        <p:txBody>
          <a:bodyPr rtlCol="0" anchor="ctr"/>
          <a:lstStyle/>
          <a:p>
            <a:endParaRPr lang="en-US"/>
          </a:p>
        </p:txBody>
      </p:sp>
      <p:sp>
        <p:nvSpPr>
          <p:cNvPr id="35" name="Title 7">
            <a:extLst>
              <a:ext uri="{FF2B5EF4-FFF2-40B4-BE49-F238E27FC236}">
                <a16:creationId xmlns:a16="http://schemas.microsoft.com/office/drawing/2014/main" id="{AAC34107-ED43-9C4D-AEEA-449279636250}"/>
              </a:ext>
            </a:extLst>
          </p:cNvPr>
          <p:cNvSpPr>
            <a:spLocks noGrp="1"/>
          </p:cNvSpPr>
          <p:nvPr>
            <p:ph type="title"/>
          </p:nvPr>
        </p:nvSpPr>
        <p:spPr>
          <a:xfrm>
            <a:off x="707136" y="2540000"/>
            <a:ext cx="5481531" cy="889000"/>
          </a:xfrm>
          <a:prstGeom prst="rect">
            <a:avLst/>
          </a:prstGeom>
        </p:spPr>
        <p:txBody>
          <a:bodyPr lIns="0" tIns="0" rIns="0" bIns="0" anchor="b"/>
          <a:lstStyle>
            <a:lvl1pPr>
              <a:defRPr sz="6000" b="1">
                <a:solidFill>
                  <a:schemeClr val="accent5"/>
                </a:solidFill>
              </a:defRPr>
            </a:lvl1pPr>
          </a:lstStyle>
          <a:p>
            <a:endParaRPr lang="en-GB" dirty="0"/>
          </a:p>
        </p:txBody>
      </p:sp>
      <p:sp>
        <p:nvSpPr>
          <p:cNvPr id="36" name="Text Placeholder 9">
            <a:extLst>
              <a:ext uri="{FF2B5EF4-FFF2-40B4-BE49-F238E27FC236}">
                <a16:creationId xmlns:a16="http://schemas.microsoft.com/office/drawing/2014/main" id="{AC69E01D-3CE6-AF4B-A222-2CA8CCBDE2CA}"/>
              </a:ext>
            </a:extLst>
          </p:cNvPr>
          <p:cNvSpPr>
            <a:spLocks noGrp="1"/>
          </p:cNvSpPr>
          <p:nvPr>
            <p:ph type="body" sz="quarter" idx="12"/>
          </p:nvPr>
        </p:nvSpPr>
        <p:spPr>
          <a:xfrm>
            <a:off x="707135" y="3716866"/>
            <a:ext cx="5481532" cy="970881"/>
          </a:xfrm>
          <a:prstGeom prst="rect">
            <a:avLst/>
          </a:prstGeom>
        </p:spPr>
        <p:txBody>
          <a:bodyPr lIns="0" tIns="0" rIns="0" bIns="0"/>
          <a:lstStyle>
            <a:lvl1pPr marL="0" indent="0">
              <a:buNone/>
              <a:defRPr sz="1600" b="1">
                <a:solidFill>
                  <a:schemeClr val="bg1"/>
                </a:solidFill>
              </a:defRPr>
            </a:lvl1pPr>
          </a:lstStyle>
          <a:p>
            <a:pPr lvl="0"/>
            <a:endParaRPr lang="en-US" dirty="0"/>
          </a:p>
        </p:txBody>
      </p:sp>
      <p:pic>
        <p:nvPicPr>
          <p:cNvPr id="4" name="Google Shape;16;p5">
            <a:extLst>
              <a:ext uri="{FF2B5EF4-FFF2-40B4-BE49-F238E27FC236}">
                <a16:creationId xmlns:a16="http://schemas.microsoft.com/office/drawing/2014/main" id="{3D388045-BFBF-9404-48F8-08210A8C3D9F}"/>
              </a:ext>
            </a:extLst>
          </p:cNvPr>
          <p:cNvPicPr preferRelativeResize="0">
            <a:picLocks noChangeAspect="1"/>
          </p:cNvPicPr>
          <p:nvPr userDrawn="1"/>
        </p:nvPicPr>
        <p:blipFill>
          <a:blip r:embed="rId3"/>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299144929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evice_Dark" userDrawn="1">
  <p:cSld name="1_Device_Dark">
    <p:bg>
      <p:bgRef idx="1001">
        <a:schemeClr val="bg1"/>
      </p:bgRef>
    </p:bg>
    <p:spTree>
      <p:nvGrpSpPr>
        <p:cNvPr id="1" name="Shape 10"/>
        <p:cNvGrpSpPr/>
        <p:nvPr/>
      </p:nvGrpSpPr>
      <p:grpSpPr>
        <a:xfrm>
          <a:off x="0" y="0"/>
          <a:ext cx="0" cy="0"/>
          <a:chOff x="0" y="0"/>
          <a:chExt cx="0" cy="0"/>
        </a:xfrm>
      </p:grpSpPr>
      <p:pic>
        <p:nvPicPr>
          <p:cNvPr id="7" name="Picture 6">
            <a:extLst>
              <a:ext uri="{FF2B5EF4-FFF2-40B4-BE49-F238E27FC236}">
                <a16:creationId xmlns:a16="http://schemas.microsoft.com/office/drawing/2014/main" id="{CE369CBA-154A-C847-9BBD-265C804D03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192000" cy="6858000"/>
          </a:xfrm>
          <a:prstGeom prst="rect">
            <a:avLst/>
          </a:prstGeom>
        </p:spPr>
      </p:pic>
      <p:sp>
        <p:nvSpPr>
          <p:cNvPr id="19" name="Title 7">
            <a:extLst>
              <a:ext uri="{FF2B5EF4-FFF2-40B4-BE49-F238E27FC236}">
                <a16:creationId xmlns:a16="http://schemas.microsoft.com/office/drawing/2014/main" id="{350955C3-F03E-3B44-A2C1-75B383DE2876}"/>
              </a:ext>
            </a:extLst>
          </p:cNvPr>
          <p:cNvSpPr>
            <a:spLocks noGrp="1"/>
          </p:cNvSpPr>
          <p:nvPr>
            <p:ph type="title"/>
          </p:nvPr>
        </p:nvSpPr>
        <p:spPr>
          <a:xfrm>
            <a:off x="707136" y="591311"/>
            <a:ext cx="5481531" cy="2309687"/>
          </a:xfrm>
          <a:prstGeom prst="rect">
            <a:avLst/>
          </a:prstGeom>
        </p:spPr>
        <p:txBody>
          <a:bodyPr lIns="0" tIns="0" rIns="0" bIns="0" anchor="b"/>
          <a:lstStyle>
            <a:lvl1pPr>
              <a:defRPr sz="4000" b="1">
                <a:solidFill>
                  <a:schemeClr val="tx2"/>
                </a:solidFill>
              </a:defRPr>
            </a:lvl1pPr>
          </a:lstStyle>
          <a:p>
            <a:r>
              <a:rPr lang="en-GB"/>
              <a:t>Click to edit Master title style</a:t>
            </a:r>
            <a:endParaRPr lang="en-GB" dirty="0"/>
          </a:p>
        </p:txBody>
      </p:sp>
      <p:sp>
        <p:nvSpPr>
          <p:cNvPr id="21" name="Text Placeholder 9">
            <a:extLst>
              <a:ext uri="{FF2B5EF4-FFF2-40B4-BE49-F238E27FC236}">
                <a16:creationId xmlns:a16="http://schemas.microsoft.com/office/drawing/2014/main" id="{E67899FF-19ED-1241-A143-EA6EC08F8748}"/>
              </a:ext>
            </a:extLst>
          </p:cNvPr>
          <p:cNvSpPr>
            <a:spLocks noGrp="1"/>
          </p:cNvSpPr>
          <p:nvPr>
            <p:ph type="body" sz="quarter" idx="11"/>
          </p:nvPr>
        </p:nvSpPr>
        <p:spPr>
          <a:xfrm>
            <a:off x="707135" y="3148604"/>
            <a:ext cx="5481532" cy="347133"/>
          </a:xfrm>
          <a:prstGeom prst="rect">
            <a:avLst/>
          </a:prstGeom>
        </p:spPr>
        <p:txBody>
          <a:bodyPr lIns="0" tIns="0" rIns="0" bIns="0"/>
          <a:lstStyle>
            <a:lvl1pPr marL="0" indent="0">
              <a:buNone/>
              <a:defRPr sz="1600" b="1">
                <a:solidFill>
                  <a:schemeClr val="tx2"/>
                </a:solidFill>
              </a:defRPr>
            </a:lvl1pPr>
          </a:lstStyle>
          <a:p>
            <a:pPr lvl="0"/>
            <a:r>
              <a:rPr lang="en-GB"/>
              <a:t>Click to edit Master text styles</a:t>
            </a:r>
          </a:p>
        </p:txBody>
      </p:sp>
      <p:sp>
        <p:nvSpPr>
          <p:cNvPr id="23" name="Text Placeholder 9">
            <a:extLst>
              <a:ext uri="{FF2B5EF4-FFF2-40B4-BE49-F238E27FC236}">
                <a16:creationId xmlns:a16="http://schemas.microsoft.com/office/drawing/2014/main" id="{724F6391-AC18-1E45-9330-49F54C6012BD}"/>
              </a:ext>
            </a:extLst>
          </p:cNvPr>
          <p:cNvSpPr>
            <a:spLocks noGrp="1"/>
          </p:cNvSpPr>
          <p:nvPr>
            <p:ph type="body" sz="quarter" idx="12"/>
          </p:nvPr>
        </p:nvSpPr>
        <p:spPr>
          <a:xfrm>
            <a:off x="707135" y="5132290"/>
            <a:ext cx="5481532" cy="739163"/>
          </a:xfrm>
          <a:prstGeom prst="rect">
            <a:avLst/>
          </a:prstGeom>
        </p:spPr>
        <p:txBody>
          <a:bodyPr lIns="0" tIns="0" rIns="0" bIns="0"/>
          <a:lstStyle>
            <a:lvl1pPr marL="0" indent="0">
              <a:buNone/>
              <a:defRPr sz="1600">
                <a:solidFill>
                  <a:schemeClr val="tx2"/>
                </a:solidFill>
              </a:defRPr>
            </a:lvl1pPr>
          </a:lstStyle>
          <a:p>
            <a:pPr lvl="0"/>
            <a:r>
              <a:rPr lang="en-GB"/>
              <a:t>Click to edit Master text styles</a:t>
            </a:r>
          </a:p>
        </p:txBody>
      </p:sp>
      <p:sp>
        <p:nvSpPr>
          <p:cNvPr id="25" name="Google Shape;15;p5">
            <a:extLst>
              <a:ext uri="{FF2B5EF4-FFF2-40B4-BE49-F238E27FC236}">
                <a16:creationId xmlns:a16="http://schemas.microsoft.com/office/drawing/2014/main" id="{E2157F05-E18A-7F4B-8E10-A3FEB1775399}"/>
              </a:ext>
            </a:extLst>
          </p:cNvPr>
          <p:cNvSpPr/>
          <p:nvPr userDrawn="1"/>
        </p:nvSpPr>
        <p:spPr>
          <a:xfrm>
            <a:off x="707135" y="6082023"/>
            <a:ext cx="1909177" cy="369332"/>
          </a:xfrm>
          <a:prstGeom prst="rect">
            <a:avLst/>
          </a:prstGeom>
          <a:noFill/>
          <a:ln>
            <a:noFill/>
          </a:ln>
        </p:spPr>
        <p:txBody>
          <a:bodyPr spcFirstLastPara="1" wrap="none" lIns="0" tIns="0" rIns="0" bIns="0" anchor="t" anchorCtr="0">
            <a:spAutoFit/>
          </a:bodyPr>
          <a:lstStyle/>
          <a:p>
            <a:pPr marL="0" marR="0" lvl="0" indent="0" algn="l" rtl="0">
              <a:lnSpc>
                <a:spcPct val="150000"/>
              </a:lnSpc>
              <a:spcBef>
                <a:spcPts val="0"/>
              </a:spcBef>
              <a:spcAft>
                <a:spcPts val="0"/>
              </a:spcAft>
              <a:buNone/>
            </a:pPr>
            <a:r>
              <a:rPr lang="en-US" sz="1600" b="0" i="0" u="none" strike="noStrike" cap="none" dirty="0">
                <a:solidFill>
                  <a:schemeClr val="tx2"/>
                </a:solidFill>
                <a:latin typeface="Arial"/>
                <a:ea typeface="Arial"/>
                <a:cs typeface="Arial"/>
                <a:sym typeface="Arial"/>
              </a:rPr>
              <a:t>https://</a:t>
            </a:r>
            <a:r>
              <a:rPr lang="en-US" sz="1600" b="0" i="0" u="none" strike="noStrike" cap="none" dirty="0" err="1">
                <a:solidFill>
                  <a:schemeClr val="tx2"/>
                </a:solidFill>
                <a:latin typeface="Arial"/>
                <a:ea typeface="Arial"/>
                <a:cs typeface="Arial"/>
                <a:sym typeface="Arial"/>
              </a:rPr>
              <a:t>iuk.ktn-uk.org</a:t>
            </a:r>
            <a:r>
              <a:rPr lang="en-US" sz="1600" b="0" i="0" u="none" strike="noStrike" cap="none" dirty="0">
                <a:solidFill>
                  <a:schemeClr val="tx2"/>
                </a:solidFill>
                <a:latin typeface="Arial"/>
                <a:ea typeface="Arial"/>
                <a:cs typeface="Arial"/>
                <a:sym typeface="Arial"/>
              </a:rPr>
              <a:t>/</a:t>
            </a:r>
          </a:p>
        </p:txBody>
      </p:sp>
      <p:sp>
        <p:nvSpPr>
          <p:cNvPr id="43" name="Rectangle 42">
            <a:extLst>
              <a:ext uri="{FF2B5EF4-FFF2-40B4-BE49-F238E27FC236}">
                <a16:creationId xmlns:a16="http://schemas.microsoft.com/office/drawing/2014/main" id="{1C43E01E-A5DA-D34B-961C-73ACCAF11FD3}"/>
              </a:ext>
            </a:extLst>
          </p:cNvPr>
          <p:cNvSpPr/>
          <p:nvPr userDrawn="1"/>
        </p:nvSpPr>
        <p:spPr>
          <a:xfrm>
            <a:off x="10359421" y="2527471"/>
            <a:ext cx="1832579" cy="59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C6DC57C-0194-1E41-84AD-417A6D4C801A}"/>
              </a:ext>
            </a:extLst>
          </p:cNvPr>
          <p:cNvSpPr/>
          <p:nvPr userDrawn="1"/>
        </p:nvSpPr>
        <p:spPr>
          <a:xfrm>
            <a:off x="9183757" y="833377"/>
            <a:ext cx="3008243" cy="1694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6;p5">
            <a:extLst>
              <a:ext uri="{FF2B5EF4-FFF2-40B4-BE49-F238E27FC236}">
                <a16:creationId xmlns:a16="http://schemas.microsoft.com/office/drawing/2014/main" id="{AFD285D7-330F-272B-72A8-2408EBA99BB2}"/>
              </a:ext>
            </a:extLst>
          </p:cNvPr>
          <p:cNvPicPr preferRelativeResize="0">
            <a:picLocks noChangeAspect="1"/>
          </p:cNvPicPr>
          <p:nvPr userDrawn="1"/>
        </p:nvPicPr>
        <p:blipFill>
          <a:blip r:embed="rId3"/>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200331148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evice_Dark" preserve="1" userDrawn="1">
  <p:cSld name="Device_Dark">
    <p:bg>
      <p:bgRef idx="1001">
        <a:schemeClr val="bg1"/>
      </p:bgRef>
    </p:bg>
    <p:spTree>
      <p:nvGrpSpPr>
        <p:cNvPr id="1" name="Shape 10"/>
        <p:cNvGrpSpPr/>
        <p:nvPr/>
      </p:nvGrpSpPr>
      <p:grpSpPr>
        <a:xfrm>
          <a:off x="0" y="0"/>
          <a:ext cx="0" cy="0"/>
          <a:chOff x="0" y="0"/>
          <a:chExt cx="0" cy="0"/>
        </a:xfrm>
      </p:grpSpPr>
      <p:pic>
        <p:nvPicPr>
          <p:cNvPr id="48" name="Picture 47">
            <a:extLst>
              <a:ext uri="{FF2B5EF4-FFF2-40B4-BE49-F238E27FC236}">
                <a16:creationId xmlns:a16="http://schemas.microsoft.com/office/drawing/2014/main" id="{10B9C1A7-7496-DF4E-933D-32EF4E48FB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Title 7">
            <a:extLst>
              <a:ext uri="{FF2B5EF4-FFF2-40B4-BE49-F238E27FC236}">
                <a16:creationId xmlns:a16="http://schemas.microsoft.com/office/drawing/2014/main" id="{350955C3-F03E-3B44-A2C1-75B383DE2876}"/>
              </a:ext>
            </a:extLst>
          </p:cNvPr>
          <p:cNvSpPr>
            <a:spLocks noGrp="1"/>
          </p:cNvSpPr>
          <p:nvPr>
            <p:ph type="title"/>
          </p:nvPr>
        </p:nvSpPr>
        <p:spPr>
          <a:xfrm>
            <a:off x="707136" y="591311"/>
            <a:ext cx="5481531" cy="2309687"/>
          </a:xfrm>
          <a:prstGeom prst="rect">
            <a:avLst/>
          </a:prstGeom>
        </p:spPr>
        <p:txBody>
          <a:bodyPr lIns="0" tIns="0" rIns="0" bIns="0" anchor="b"/>
          <a:lstStyle>
            <a:lvl1pPr>
              <a:defRPr sz="4000" b="1">
                <a:solidFill>
                  <a:schemeClr val="tx2"/>
                </a:solidFill>
              </a:defRPr>
            </a:lvl1pPr>
          </a:lstStyle>
          <a:p>
            <a:endParaRPr lang="en-GB" dirty="0"/>
          </a:p>
        </p:txBody>
      </p:sp>
      <p:sp>
        <p:nvSpPr>
          <p:cNvPr id="21" name="Text Placeholder 9">
            <a:extLst>
              <a:ext uri="{FF2B5EF4-FFF2-40B4-BE49-F238E27FC236}">
                <a16:creationId xmlns:a16="http://schemas.microsoft.com/office/drawing/2014/main" id="{E67899FF-19ED-1241-A143-EA6EC08F8748}"/>
              </a:ext>
            </a:extLst>
          </p:cNvPr>
          <p:cNvSpPr>
            <a:spLocks noGrp="1"/>
          </p:cNvSpPr>
          <p:nvPr>
            <p:ph type="body" sz="quarter" idx="11"/>
          </p:nvPr>
        </p:nvSpPr>
        <p:spPr>
          <a:xfrm>
            <a:off x="707135" y="3148604"/>
            <a:ext cx="5481532" cy="347133"/>
          </a:xfrm>
          <a:prstGeom prst="rect">
            <a:avLst/>
          </a:prstGeom>
        </p:spPr>
        <p:txBody>
          <a:bodyPr lIns="0" tIns="0" rIns="0" bIns="0"/>
          <a:lstStyle>
            <a:lvl1pPr marL="0" indent="0">
              <a:buNone/>
              <a:defRPr sz="1600" b="1">
                <a:solidFill>
                  <a:schemeClr val="accent4"/>
                </a:solidFill>
              </a:defRPr>
            </a:lvl1pPr>
          </a:lstStyle>
          <a:p>
            <a:pPr lvl="0"/>
            <a:endParaRPr lang="en-US" dirty="0"/>
          </a:p>
        </p:txBody>
      </p:sp>
      <p:sp>
        <p:nvSpPr>
          <p:cNvPr id="25" name="Google Shape;15;p5">
            <a:extLst>
              <a:ext uri="{FF2B5EF4-FFF2-40B4-BE49-F238E27FC236}">
                <a16:creationId xmlns:a16="http://schemas.microsoft.com/office/drawing/2014/main" id="{E2157F05-E18A-7F4B-8E10-A3FEB1775399}"/>
              </a:ext>
            </a:extLst>
          </p:cNvPr>
          <p:cNvSpPr/>
          <p:nvPr userDrawn="1"/>
        </p:nvSpPr>
        <p:spPr>
          <a:xfrm>
            <a:off x="707135" y="6082023"/>
            <a:ext cx="1909177" cy="369332"/>
          </a:xfrm>
          <a:prstGeom prst="rect">
            <a:avLst/>
          </a:prstGeom>
          <a:noFill/>
          <a:ln>
            <a:noFill/>
          </a:ln>
        </p:spPr>
        <p:txBody>
          <a:bodyPr spcFirstLastPara="1" wrap="none" lIns="0" tIns="0" rIns="0" bIns="0" anchor="t" anchorCtr="0">
            <a:spAutoFit/>
          </a:bodyPr>
          <a:lstStyle/>
          <a:p>
            <a:pPr marL="0" marR="0" lvl="0" indent="0" algn="l" rtl="0">
              <a:lnSpc>
                <a:spcPct val="150000"/>
              </a:lnSpc>
              <a:spcBef>
                <a:spcPts val="0"/>
              </a:spcBef>
              <a:spcAft>
                <a:spcPts val="0"/>
              </a:spcAft>
              <a:buNone/>
            </a:pPr>
            <a:r>
              <a:rPr lang="en-US" sz="1600" b="0" i="0" u="none" strike="noStrike" cap="none" dirty="0">
                <a:solidFill>
                  <a:schemeClr val="tx2"/>
                </a:solidFill>
                <a:latin typeface="Arial"/>
                <a:ea typeface="Arial"/>
                <a:cs typeface="Arial"/>
                <a:sym typeface="Arial"/>
              </a:rPr>
              <a:t>https://</a:t>
            </a:r>
            <a:r>
              <a:rPr lang="en-US" sz="1600" b="0" i="0" u="none" strike="noStrike" cap="none" dirty="0" err="1">
                <a:solidFill>
                  <a:schemeClr val="tx2"/>
                </a:solidFill>
                <a:latin typeface="Arial"/>
                <a:ea typeface="Arial"/>
                <a:cs typeface="Arial"/>
                <a:sym typeface="Arial"/>
              </a:rPr>
              <a:t>iuk.ktn-uk.org</a:t>
            </a:r>
            <a:r>
              <a:rPr lang="en-US" sz="1600" b="0" i="0" u="none" strike="noStrike" cap="none" dirty="0">
                <a:solidFill>
                  <a:schemeClr val="tx2"/>
                </a:solidFill>
                <a:latin typeface="Arial"/>
                <a:ea typeface="Arial"/>
                <a:cs typeface="Arial"/>
                <a:sym typeface="Arial"/>
              </a:rPr>
              <a:t>/</a:t>
            </a:r>
          </a:p>
        </p:txBody>
      </p:sp>
      <p:sp>
        <p:nvSpPr>
          <p:cNvPr id="43" name="Rectangle 42">
            <a:extLst>
              <a:ext uri="{FF2B5EF4-FFF2-40B4-BE49-F238E27FC236}">
                <a16:creationId xmlns:a16="http://schemas.microsoft.com/office/drawing/2014/main" id="{1C43E01E-A5DA-D34B-961C-73ACCAF11FD3}"/>
              </a:ext>
            </a:extLst>
          </p:cNvPr>
          <p:cNvSpPr/>
          <p:nvPr userDrawn="1"/>
        </p:nvSpPr>
        <p:spPr>
          <a:xfrm>
            <a:off x="10359421" y="2527471"/>
            <a:ext cx="1832579" cy="59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C6DC57C-0194-1E41-84AD-417A6D4C801A}"/>
              </a:ext>
            </a:extLst>
          </p:cNvPr>
          <p:cNvSpPr/>
          <p:nvPr userDrawn="1"/>
        </p:nvSpPr>
        <p:spPr>
          <a:xfrm>
            <a:off x="9183757" y="833377"/>
            <a:ext cx="3008243" cy="16940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21CDFCF0-57B3-C14D-A99E-EC4A85FFF254}"/>
              </a:ext>
            </a:extLst>
          </p:cNvPr>
          <p:cNvSpPr>
            <a:spLocks noGrp="1"/>
          </p:cNvSpPr>
          <p:nvPr>
            <p:ph type="body" sz="quarter" idx="12"/>
          </p:nvPr>
        </p:nvSpPr>
        <p:spPr>
          <a:xfrm>
            <a:off x="707135" y="5132290"/>
            <a:ext cx="5481532" cy="739163"/>
          </a:xfrm>
          <a:prstGeom prst="rect">
            <a:avLst/>
          </a:prstGeom>
        </p:spPr>
        <p:txBody>
          <a:bodyPr lIns="0" tIns="0" rIns="0" bIns="0"/>
          <a:lstStyle>
            <a:lvl1pPr marL="0" indent="0">
              <a:buNone/>
              <a:defRPr sz="1600">
                <a:solidFill>
                  <a:schemeClr val="tx2"/>
                </a:solidFill>
              </a:defRPr>
            </a:lvl1pPr>
          </a:lstStyle>
          <a:p>
            <a:pPr lvl="0"/>
            <a:endParaRPr lang="en-US" dirty="0"/>
          </a:p>
        </p:txBody>
      </p:sp>
      <p:pic>
        <p:nvPicPr>
          <p:cNvPr id="3" name="Google Shape;16;p5">
            <a:extLst>
              <a:ext uri="{FF2B5EF4-FFF2-40B4-BE49-F238E27FC236}">
                <a16:creationId xmlns:a16="http://schemas.microsoft.com/office/drawing/2014/main" id="{358629DA-CA32-94CF-82FC-47410014FCC9}"/>
              </a:ext>
            </a:extLst>
          </p:cNvPr>
          <p:cNvPicPr preferRelativeResize="0">
            <a:picLocks noChangeAspect="1"/>
          </p:cNvPicPr>
          <p:nvPr userDrawn="1"/>
        </p:nvPicPr>
        <p:blipFill>
          <a:blip r:embed="rId3"/>
          <a:srcRect/>
          <a:stretch/>
        </p:blipFill>
        <p:spPr>
          <a:xfrm>
            <a:off x="8105966" y="5602080"/>
            <a:ext cx="3526216" cy="959384"/>
          </a:xfrm>
          <a:prstGeom prst="rect">
            <a:avLst/>
          </a:prstGeom>
          <a:noFill/>
          <a:ln>
            <a:noFill/>
          </a:ln>
        </p:spPr>
      </p:pic>
    </p:spTree>
    <p:extLst>
      <p:ext uri="{BB962C8B-B14F-4D97-AF65-F5344CB8AC3E}">
        <p14:creationId xmlns:p14="http://schemas.microsoft.com/office/powerpoint/2010/main" val="281776013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evice_Dark" preserve="1" userDrawn="1">
  <p:cSld name="1_Device_Dark">
    <p:bg>
      <p:bgRef idx="1001">
        <a:schemeClr val="bg2"/>
      </p:bgRef>
    </p:bg>
    <p:spTree>
      <p:nvGrpSpPr>
        <p:cNvPr id="1" name="Shape 10"/>
        <p:cNvGrpSpPr/>
        <p:nvPr/>
      </p:nvGrpSpPr>
      <p:grpSpPr>
        <a:xfrm>
          <a:off x="0" y="0"/>
          <a:ext cx="0" cy="0"/>
          <a:chOff x="0" y="0"/>
          <a:chExt cx="0" cy="0"/>
        </a:xfrm>
      </p:grpSpPr>
      <p:pic>
        <p:nvPicPr>
          <p:cNvPr id="15" name="Picture 14">
            <a:extLst>
              <a:ext uri="{FF2B5EF4-FFF2-40B4-BE49-F238E27FC236}">
                <a16:creationId xmlns:a16="http://schemas.microsoft.com/office/drawing/2014/main" id="{629CA995-761D-B043-88FF-4AC98B3D35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558"/>
          <a:stretch/>
        </p:blipFill>
        <p:spPr>
          <a:xfrm>
            <a:off x="0" y="0"/>
            <a:ext cx="12192000" cy="6858000"/>
          </a:xfrm>
          <a:prstGeom prst="rect">
            <a:avLst/>
          </a:prstGeom>
        </p:spPr>
      </p:pic>
      <p:sp>
        <p:nvSpPr>
          <p:cNvPr id="22" name="Title 7">
            <a:extLst>
              <a:ext uri="{FF2B5EF4-FFF2-40B4-BE49-F238E27FC236}">
                <a16:creationId xmlns:a16="http://schemas.microsoft.com/office/drawing/2014/main" id="{FF8D9322-E208-2642-B1C6-253CA54358CB}"/>
              </a:ext>
            </a:extLst>
          </p:cNvPr>
          <p:cNvSpPr>
            <a:spLocks noGrp="1"/>
          </p:cNvSpPr>
          <p:nvPr>
            <p:ph type="title"/>
          </p:nvPr>
        </p:nvSpPr>
        <p:spPr>
          <a:xfrm>
            <a:off x="707136" y="591311"/>
            <a:ext cx="5481531" cy="2309687"/>
          </a:xfrm>
          <a:prstGeom prst="rect">
            <a:avLst/>
          </a:prstGeom>
        </p:spPr>
        <p:txBody>
          <a:bodyPr lIns="0" tIns="0" rIns="0" bIns="0" anchor="b"/>
          <a:lstStyle>
            <a:lvl1pPr>
              <a:defRPr sz="4000" b="1">
                <a:solidFill>
                  <a:schemeClr val="accent5"/>
                </a:solidFill>
              </a:defRPr>
            </a:lvl1pPr>
          </a:lstStyle>
          <a:p>
            <a:endParaRPr lang="en-GB" dirty="0"/>
          </a:p>
        </p:txBody>
      </p:sp>
      <p:sp>
        <p:nvSpPr>
          <p:cNvPr id="24" name="Text Placeholder 9">
            <a:extLst>
              <a:ext uri="{FF2B5EF4-FFF2-40B4-BE49-F238E27FC236}">
                <a16:creationId xmlns:a16="http://schemas.microsoft.com/office/drawing/2014/main" id="{533B36E2-BC07-3249-9741-EA024CBE93A8}"/>
              </a:ext>
            </a:extLst>
          </p:cNvPr>
          <p:cNvSpPr>
            <a:spLocks noGrp="1"/>
          </p:cNvSpPr>
          <p:nvPr>
            <p:ph type="body" sz="quarter" idx="11"/>
          </p:nvPr>
        </p:nvSpPr>
        <p:spPr>
          <a:xfrm>
            <a:off x="707135" y="3148604"/>
            <a:ext cx="5481532" cy="347133"/>
          </a:xfrm>
          <a:prstGeom prst="rect">
            <a:avLst/>
          </a:prstGeom>
        </p:spPr>
        <p:txBody>
          <a:bodyPr lIns="0" tIns="0" rIns="0" bIns="0"/>
          <a:lstStyle>
            <a:lvl1pPr marL="0" indent="0">
              <a:buNone/>
              <a:defRPr sz="1600" b="1">
                <a:solidFill>
                  <a:schemeClr val="bg1"/>
                </a:solidFill>
              </a:defRPr>
            </a:lvl1pPr>
          </a:lstStyle>
          <a:p>
            <a:pPr lvl="0"/>
            <a:endParaRPr lang="en-US" dirty="0"/>
          </a:p>
        </p:txBody>
      </p:sp>
      <p:sp>
        <p:nvSpPr>
          <p:cNvPr id="28" name="Google Shape;15;p5">
            <a:extLst>
              <a:ext uri="{FF2B5EF4-FFF2-40B4-BE49-F238E27FC236}">
                <a16:creationId xmlns:a16="http://schemas.microsoft.com/office/drawing/2014/main" id="{B9E32F51-8E74-984F-A9D4-9BAC80240621}"/>
              </a:ext>
            </a:extLst>
          </p:cNvPr>
          <p:cNvSpPr/>
          <p:nvPr userDrawn="1"/>
        </p:nvSpPr>
        <p:spPr>
          <a:xfrm>
            <a:off x="707135" y="6082023"/>
            <a:ext cx="1909177" cy="369332"/>
          </a:xfrm>
          <a:prstGeom prst="rect">
            <a:avLst/>
          </a:prstGeom>
          <a:noFill/>
          <a:ln>
            <a:noFill/>
          </a:ln>
        </p:spPr>
        <p:txBody>
          <a:bodyPr spcFirstLastPara="1" wrap="none" lIns="0" tIns="0" rIns="0" bIns="0" anchor="t" anchorCtr="0">
            <a:spAutoFit/>
          </a:bodyPr>
          <a:lstStyle/>
          <a:p>
            <a:pPr marL="0" marR="0" lvl="0" indent="0" algn="l" rtl="0">
              <a:lnSpc>
                <a:spcPct val="150000"/>
              </a:lnSpc>
              <a:spcBef>
                <a:spcPts val="0"/>
              </a:spcBef>
              <a:spcAft>
                <a:spcPts val="0"/>
              </a:spcAft>
              <a:buNone/>
            </a:pPr>
            <a:r>
              <a:rPr lang="en-US" sz="1600" b="0" i="0" u="none" strike="noStrike" cap="none" dirty="0">
                <a:solidFill>
                  <a:schemeClr val="accent5"/>
                </a:solidFill>
                <a:latin typeface="Arial"/>
                <a:ea typeface="Arial"/>
                <a:cs typeface="Arial"/>
                <a:sym typeface="Arial"/>
              </a:rPr>
              <a:t>https://</a:t>
            </a:r>
            <a:r>
              <a:rPr lang="en-US" sz="1600" b="0" i="0" u="none" strike="noStrike" cap="none" dirty="0" err="1">
                <a:solidFill>
                  <a:schemeClr val="accent5"/>
                </a:solidFill>
                <a:latin typeface="Arial"/>
                <a:ea typeface="Arial"/>
                <a:cs typeface="Arial"/>
                <a:sym typeface="Arial"/>
              </a:rPr>
              <a:t>iuk.ktn-uk.org</a:t>
            </a:r>
            <a:r>
              <a:rPr lang="en-US" sz="1600" b="0" i="0" u="none" strike="noStrike" cap="none" dirty="0">
                <a:solidFill>
                  <a:schemeClr val="accent5"/>
                </a:solidFill>
                <a:latin typeface="Arial"/>
                <a:ea typeface="Arial"/>
                <a:cs typeface="Arial"/>
                <a:sym typeface="Arial"/>
              </a:rPr>
              <a:t>/</a:t>
            </a:r>
          </a:p>
        </p:txBody>
      </p:sp>
      <p:sp>
        <p:nvSpPr>
          <p:cNvPr id="30" name="Rectangle 29">
            <a:extLst>
              <a:ext uri="{FF2B5EF4-FFF2-40B4-BE49-F238E27FC236}">
                <a16:creationId xmlns:a16="http://schemas.microsoft.com/office/drawing/2014/main" id="{CD5BFCAF-8B75-ED4B-9BA8-AC1CA0891A84}"/>
              </a:ext>
            </a:extLst>
          </p:cNvPr>
          <p:cNvSpPr/>
          <p:nvPr userDrawn="1"/>
        </p:nvSpPr>
        <p:spPr>
          <a:xfrm>
            <a:off x="10359421" y="1210331"/>
            <a:ext cx="1832579" cy="591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2BD92D5-8291-5A49-B6CB-9678FEB61844}"/>
              </a:ext>
            </a:extLst>
          </p:cNvPr>
          <p:cNvSpPr/>
          <p:nvPr userDrawn="1"/>
        </p:nvSpPr>
        <p:spPr>
          <a:xfrm>
            <a:off x="9183757" y="1801642"/>
            <a:ext cx="3008243" cy="16940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8F5BFE3B-F729-074C-88EC-A2450BFDCE87}"/>
              </a:ext>
            </a:extLst>
          </p:cNvPr>
          <p:cNvSpPr>
            <a:spLocks noGrp="1"/>
          </p:cNvSpPr>
          <p:nvPr>
            <p:ph type="body" sz="quarter" idx="12"/>
          </p:nvPr>
        </p:nvSpPr>
        <p:spPr>
          <a:xfrm>
            <a:off x="707135" y="5132290"/>
            <a:ext cx="5481532" cy="739163"/>
          </a:xfrm>
          <a:prstGeom prst="rect">
            <a:avLst/>
          </a:prstGeom>
        </p:spPr>
        <p:txBody>
          <a:bodyPr lIns="0" tIns="0" rIns="0" bIns="0"/>
          <a:lstStyle>
            <a:lvl1pPr marL="0" indent="0">
              <a:buNone/>
              <a:defRPr sz="1600">
                <a:solidFill>
                  <a:schemeClr val="accent5"/>
                </a:solidFill>
              </a:defRPr>
            </a:lvl1pPr>
          </a:lstStyle>
          <a:p>
            <a:pPr lvl="0"/>
            <a:endParaRPr lang="en-US" dirty="0"/>
          </a:p>
        </p:txBody>
      </p:sp>
      <p:pic>
        <p:nvPicPr>
          <p:cNvPr id="2" name="Google Shape;16;p5">
            <a:extLst>
              <a:ext uri="{FF2B5EF4-FFF2-40B4-BE49-F238E27FC236}">
                <a16:creationId xmlns:a16="http://schemas.microsoft.com/office/drawing/2014/main" id="{525AD0B9-4A6C-1726-AEDE-870C6F22570F}"/>
              </a:ext>
            </a:extLst>
          </p:cNvPr>
          <p:cNvPicPr preferRelativeResize="0">
            <a:picLocks noChangeAspect="1"/>
          </p:cNvPicPr>
          <p:nvPr userDrawn="1"/>
        </p:nvPicPr>
        <p:blipFill>
          <a:blip r:embed="rId3"/>
          <a:srcRect/>
          <a:stretch/>
        </p:blipFill>
        <p:spPr>
          <a:xfrm>
            <a:off x="7877260" y="5490442"/>
            <a:ext cx="3881599" cy="969448"/>
          </a:xfrm>
          <a:prstGeom prst="rect">
            <a:avLst/>
          </a:prstGeom>
          <a:noFill/>
          <a:ln>
            <a:noFill/>
          </a:ln>
        </p:spPr>
      </p:pic>
    </p:spTree>
    <p:extLst>
      <p:ext uri="{BB962C8B-B14F-4D97-AF65-F5344CB8AC3E}">
        <p14:creationId xmlns:p14="http://schemas.microsoft.com/office/powerpoint/2010/main" val="44803766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AB13426F-C57B-2740-A0EA-77F92F1BB44E}" type="datetimeFigureOut">
              <a:rPr lang="en-US" smtClean="0"/>
              <a:t>9/17/25</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9AB4C1EC-C484-4528-B746-3D8C0243DFFC}"/>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4150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AB13426F-C57B-2740-A0EA-77F92F1BB44E}" type="datetimeFigureOut">
              <a:rPr lang="en-US" smtClean="0"/>
              <a:t>9/17/25</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12035C1F-803B-43D1-A122-495106021B73}"/>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141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7874-07AF-1A4C-D454-07078963D1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D6B9A70-2B95-F4CC-9715-BFA0FB42C5D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3FF9D9A-8D65-23D0-8E61-CAF31A5EA36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556BF4F-DBF3-790F-C23E-05EE27F33951}"/>
              </a:ext>
            </a:extLst>
          </p:cNvPr>
          <p:cNvSpPr>
            <a:spLocks noGrp="1"/>
          </p:cNvSpPr>
          <p:nvPr>
            <p:ph type="dt" sz="half" idx="10"/>
          </p:nvPr>
        </p:nvSpPr>
        <p:spPr/>
        <p:txBody>
          <a:bodyPr/>
          <a:lstStyle/>
          <a:p>
            <a:fld id="{A07B56D3-7061-EC48-B9FA-956E66EBC998}" type="datetimeFigureOut">
              <a:rPr lang="en-US" smtClean="0"/>
              <a:t>9/17/25</a:t>
            </a:fld>
            <a:endParaRPr lang="en-US"/>
          </a:p>
        </p:txBody>
      </p:sp>
      <p:sp>
        <p:nvSpPr>
          <p:cNvPr id="6" name="Footer Placeholder 5">
            <a:extLst>
              <a:ext uri="{FF2B5EF4-FFF2-40B4-BE49-F238E27FC236}">
                <a16:creationId xmlns:a16="http://schemas.microsoft.com/office/drawing/2014/main" id="{57125499-0D15-C06E-F386-294674CFA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C9474-1BA7-A721-EBF5-1ADD6020B6B7}"/>
              </a:ext>
            </a:extLst>
          </p:cNvPr>
          <p:cNvSpPr>
            <a:spLocks noGrp="1"/>
          </p:cNvSpPr>
          <p:nvPr>
            <p:ph type="sldNum" sz="quarter" idx="12"/>
          </p:nvPr>
        </p:nvSpPr>
        <p:spPr/>
        <p:txBody>
          <a:bodyPr/>
          <a:lstStyle/>
          <a:p>
            <a:fld id="{2629D60E-BC46-614A-ABA6-D5BCA3AE8F98}" type="slidenum">
              <a:rPr lang="en-US" smtClean="0"/>
              <a:t>‹#›</a:t>
            </a:fld>
            <a:endParaRPr lang="en-US"/>
          </a:p>
        </p:txBody>
      </p:sp>
    </p:spTree>
    <p:extLst>
      <p:ext uri="{BB962C8B-B14F-4D97-AF65-F5344CB8AC3E}">
        <p14:creationId xmlns:p14="http://schemas.microsoft.com/office/powerpoint/2010/main" val="140536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AB13426F-C57B-2740-A0EA-77F92F1BB44E}" type="datetimeFigureOut">
              <a:rPr lang="en-US" smtClean="0"/>
              <a:t>9/17/25</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BEA6DD2F-67D4-48AC-92FE-527003E1DBB2}"/>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85858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AB13426F-C57B-2740-A0EA-77F92F1BB44E}" type="datetimeFigureOut">
              <a:rPr lang="en-US" smtClean="0"/>
              <a:t>9/17/25</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6E692C3-4E3A-4E7B-9754-85B6BFDBBEE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55959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AB13426F-C57B-2740-A0EA-77F92F1BB44E}" type="datetimeFigureOut">
              <a:rPr lang="en-US" smtClean="0"/>
              <a:t>9/17/25</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10" name="Rectangle 9">
            <a:extLst>
              <a:ext uri="{FF2B5EF4-FFF2-40B4-BE49-F238E27FC236}">
                <a16:creationId xmlns:a16="http://schemas.microsoft.com/office/drawing/2014/main" id="{F44F9445-B075-4E9B-B37C-3E006B22C080}"/>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93683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buClr>
                <a:schemeClr val="accent1"/>
              </a:buClr>
              <a:defRPr sz="3200"/>
            </a:lvl1pPr>
            <a:lvl2pPr>
              <a:buClr>
                <a:schemeClr val="accent1"/>
              </a:buClr>
              <a:defRPr sz="2800"/>
            </a:lvl2pPr>
            <a:lvl3pPr>
              <a:buClr>
                <a:schemeClr val="accent1"/>
              </a:buClr>
              <a:defRPr sz="2400"/>
            </a:lvl3pPr>
            <a:lvl4pPr>
              <a:buClr>
                <a:schemeClr val="accent1"/>
              </a:buClr>
              <a:defRPr sz="2000"/>
            </a:lvl4pPr>
            <a:lvl5pPr>
              <a:buClr>
                <a:schemeClr val="accent1"/>
              </a:buCl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AB13426F-C57B-2740-A0EA-77F92F1BB44E}" type="datetimeFigureOut">
              <a:rPr lang="en-US" smtClean="0"/>
              <a:t>9/17/25</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36EF7AD-C4CD-43CE-B5B6-2AFC9572ED7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30685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AB13426F-C57B-2740-A0EA-77F92F1BB44E}" type="datetimeFigureOut">
              <a:rPr lang="en-US" smtClean="0"/>
              <a:t>9/17/25</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8098A477-30BD-40A3-826B-6D5BA7C39FA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4304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Main" preserve="1" userDrawn="1">
  <p:cSld name="3_Main">
    <p:spTree>
      <p:nvGrpSpPr>
        <p:cNvPr id="1" name="Shape 26"/>
        <p:cNvGrpSpPr/>
        <p:nvPr/>
      </p:nvGrpSpPr>
      <p:grpSpPr>
        <a:xfrm>
          <a:off x="0" y="0"/>
          <a:ext cx="0" cy="0"/>
          <a:chOff x="0" y="0"/>
          <a:chExt cx="0" cy="0"/>
        </a:xfrm>
      </p:grpSpPr>
      <p:cxnSp>
        <p:nvCxnSpPr>
          <p:cNvPr id="10" name="Google Shape;29;p8">
            <a:extLst>
              <a:ext uri="{FF2B5EF4-FFF2-40B4-BE49-F238E27FC236}">
                <a16:creationId xmlns:a16="http://schemas.microsoft.com/office/drawing/2014/main" id="{5A29F59D-706A-854D-A445-0BFF5212B3B1}"/>
              </a:ext>
            </a:extLst>
          </p:cNvPr>
          <p:cNvCxnSpPr>
            <a:cxnSpLocks/>
          </p:cNvCxnSpPr>
          <p:nvPr userDrawn="1"/>
        </p:nvCxnSpPr>
        <p:spPr>
          <a:xfrm>
            <a:off x="530701" y="885252"/>
            <a:ext cx="11130599" cy="0"/>
          </a:xfrm>
          <a:prstGeom prst="straightConnector1">
            <a:avLst/>
          </a:prstGeom>
          <a:noFill/>
          <a:ln w="19050" cap="flat" cmpd="sng">
            <a:solidFill>
              <a:schemeClr val="accent2"/>
            </a:solidFill>
            <a:prstDash val="solid"/>
            <a:miter lim="800000"/>
            <a:headEnd type="none" w="sm" len="sm"/>
            <a:tailEnd type="none" w="sm" len="sm"/>
          </a:ln>
        </p:spPr>
      </p:cxnSp>
      <p:sp>
        <p:nvSpPr>
          <p:cNvPr id="13" name="Text Placeholder 2">
            <a:extLst>
              <a:ext uri="{FF2B5EF4-FFF2-40B4-BE49-F238E27FC236}">
                <a16:creationId xmlns:a16="http://schemas.microsoft.com/office/drawing/2014/main" id="{77B9285F-3A4A-284C-A63B-8C57BC6F1D84}"/>
              </a:ext>
            </a:extLst>
          </p:cNvPr>
          <p:cNvSpPr>
            <a:spLocks noGrp="1"/>
          </p:cNvSpPr>
          <p:nvPr>
            <p:ph idx="10" hasCustomPrompt="1"/>
          </p:nvPr>
        </p:nvSpPr>
        <p:spPr>
          <a:xfrm>
            <a:off x="609600" y="1169989"/>
            <a:ext cx="10972800" cy="4380011"/>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7" name="Title 7">
            <a:extLst>
              <a:ext uri="{FF2B5EF4-FFF2-40B4-BE49-F238E27FC236}">
                <a16:creationId xmlns:a16="http://schemas.microsoft.com/office/drawing/2014/main" id="{F3E4B493-69EA-724F-86BB-0F38026589AA}"/>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pic>
        <p:nvPicPr>
          <p:cNvPr id="2" name="Google Shape;16;p5">
            <a:extLst>
              <a:ext uri="{FF2B5EF4-FFF2-40B4-BE49-F238E27FC236}">
                <a16:creationId xmlns:a16="http://schemas.microsoft.com/office/drawing/2014/main" id="{B39DA051-9392-F264-55AD-9496912CF647}"/>
              </a:ext>
            </a:extLst>
          </p:cNvPr>
          <p:cNvPicPr preferRelativeResize="0">
            <a:picLocks noChangeAspect="1"/>
          </p:cNvPicPr>
          <p:nvPr userDrawn="1"/>
        </p:nvPicPr>
        <p:blipFill rotWithShape="1">
          <a:blip r:embed="rId2"/>
          <a:srcRect r="3804"/>
          <a:stretch/>
        </p:blipFill>
        <p:spPr>
          <a:xfrm>
            <a:off x="8077200" y="5597049"/>
            <a:ext cx="3733954" cy="969448"/>
          </a:xfrm>
          <a:prstGeom prst="rect">
            <a:avLst/>
          </a:prstGeom>
          <a:noFill/>
          <a:ln>
            <a:noFill/>
          </a:ln>
        </p:spPr>
      </p:pic>
    </p:spTree>
    <p:extLst>
      <p:ext uri="{BB962C8B-B14F-4D97-AF65-F5344CB8AC3E}">
        <p14:creationId xmlns:p14="http://schemas.microsoft.com/office/powerpoint/2010/main" val="1738043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31"/>
        <p:cNvGrpSpPr/>
        <p:nvPr/>
      </p:nvGrpSpPr>
      <p:grpSpPr>
        <a:xfrm>
          <a:off x="0" y="0"/>
          <a:ext cx="0" cy="0"/>
          <a:chOff x="0" y="0"/>
          <a:chExt cx="0" cy="0"/>
        </a:xfrm>
      </p:grpSpPr>
      <p:cxnSp>
        <p:nvCxnSpPr>
          <p:cNvPr id="8" name="Google Shape;29;p8">
            <a:extLst>
              <a:ext uri="{FF2B5EF4-FFF2-40B4-BE49-F238E27FC236}">
                <a16:creationId xmlns:a16="http://schemas.microsoft.com/office/drawing/2014/main" id="{FA1E3749-68FC-1247-B067-5A4400D293B1}"/>
              </a:ext>
            </a:extLst>
          </p:cNvPr>
          <p:cNvCxnSpPr>
            <a:cxnSpLocks/>
          </p:cNvCxnSpPr>
          <p:nvPr userDrawn="1"/>
        </p:nvCxnSpPr>
        <p:spPr>
          <a:xfrm>
            <a:off x="530701" y="885252"/>
            <a:ext cx="11130599" cy="0"/>
          </a:xfrm>
          <a:prstGeom prst="straightConnector1">
            <a:avLst/>
          </a:prstGeom>
          <a:noFill/>
          <a:ln w="19050" cap="flat" cmpd="sng">
            <a:solidFill>
              <a:schemeClr val="accent2"/>
            </a:solidFill>
            <a:prstDash val="solid"/>
            <a:miter lim="800000"/>
            <a:headEnd type="none" w="sm" len="sm"/>
            <a:tailEnd type="none" w="sm" len="sm"/>
          </a:ln>
        </p:spPr>
      </p:cxnSp>
      <p:sp>
        <p:nvSpPr>
          <p:cNvPr id="10" name="Title 7">
            <a:extLst>
              <a:ext uri="{FF2B5EF4-FFF2-40B4-BE49-F238E27FC236}">
                <a16:creationId xmlns:a16="http://schemas.microsoft.com/office/drawing/2014/main" id="{D7C197AA-5595-0541-A521-46AA6C1E5823}"/>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sp>
        <p:nvSpPr>
          <p:cNvPr id="12" name="L-shape 11">
            <a:extLst>
              <a:ext uri="{FF2B5EF4-FFF2-40B4-BE49-F238E27FC236}">
                <a16:creationId xmlns:a16="http://schemas.microsoft.com/office/drawing/2014/main" id="{D3BD6EFF-9000-0B49-9816-9054696E3D75}"/>
              </a:ext>
            </a:extLst>
          </p:cNvPr>
          <p:cNvSpPr/>
          <p:nvPr userDrawn="1"/>
        </p:nvSpPr>
        <p:spPr>
          <a:xfrm rot="10800000">
            <a:off x="-618563" y="5839326"/>
            <a:ext cx="8229600" cy="1018674"/>
          </a:xfrm>
          <a:prstGeom prst="corner">
            <a:avLst>
              <a:gd name="adj1" fmla="val 29558"/>
              <a:gd name="adj2" fmla="val 309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6;p5">
            <a:extLst>
              <a:ext uri="{FF2B5EF4-FFF2-40B4-BE49-F238E27FC236}">
                <a16:creationId xmlns:a16="http://schemas.microsoft.com/office/drawing/2014/main" id="{6D6B8A44-20C7-EE33-4045-B58BC28CDB14}"/>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2598025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Column Vertical" preserve="1" userDrawn="1">
  <p:cSld name="2 Column Vertical">
    <p:spTree>
      <p:nvGrpSpPr>
        <p:cNvPr id="1" name="Shape 35"/>
        <p:cNvGrpSpPr/>
        <p:nvPr/>
      </p:nvGrpSpPr>
      <p:grpSpPr>
        <a:xfrm>
          <a:off x="0" y="0"/>
          <a:ext cx="0" cy="0"/>
          <a:chOff x="0" y="0"/>
          <a:chExt cx="0" cy="0"/>
        </a:xfrm>
      </p:grpSpPr>
      <p:cxnSp>
        <p:nvCxnSpPr>
          <p:cNvPr id="7" name="Google Shape;29;p8">
            <a:extLst>
              <a:ext uri="{FF2B5EF4-FFF2-40B4-BE49-F238E27FC236}">
                <a16:creationId xmlns:a16="http://schemas.microsoft.com/office/drawing/2014/main" id="{863B70B2-76F6-8243-BBB3-5907E440B4E4}"/>
              </a:ext>
            </a:extLst>
          </p:cNvPr>
          <p:cNvCxnSpPr>
            <a:cxnSpLocks/>
          </p:cNvCxnSpPr>
          <p:nvPr userDrawn="1"/>
        </p:nvCxnSpPr>
        <p:spPr>
          <a:xfrm>
            <a:off x="530701" y="885252"/>
            <a:ext cx="11130599" cy="0"/>
          </a:xfrm>
          <a:prstGeom prst="straightConnector1">
            <a:avLst/>
          </a:prstGeom>
          <a:noFill/>
          <a:ln w="19050" cap="flat" cmpd="sng">
            <a:solidFill>
              <a:schemeClr val="accent2"/>
            </a:solidFill>
            <a:prstDash val="solid"/>
            <a:miter lim="800000"/>
            <a:headEnd type="none" w="sm" len="sm"/>
            <a:tailEnd type="none" w="sm" len="sm"/>
          </a:ln>
        </p:spPr>
      </p:cxnSp>
      <p:sp>
        <p:nvSpPr>
          <p:cNvPr id="9" name="Title 7">
            <a:extLst>
              <a:ext uri="{FF2B5EF4-FFF2-40B4-BE49-F238E27FC236}">
                <a16:creationId xmlns:a16="http://schemas.microsoft.com/office/drawing/2014/main" id="{A64F9365-F5A7-5345-8E08-5687A7103429}"/>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sp>
        <p:nvSpPr>
          <p:cNvPr id="10" name="Text Placeholder 2">
            <a:extLst>
              <a:ext uri="{FF2B5EF4-FFF2-40B4-BE49-F238E27FC236}">
                <a16:creationId xmlns:a16="http://schemas.microsoft.com/office/drawing/2014/main" id="{D063DCD7-B921-9E42-8854-54541A62959F}"/>
              </a:ext>
            </a:extLst>
          </p:cNvPr>
          <p:cNvSpPr>
            <a:spLocks noGrp="1"/>
          </p:cNvSpPr>
          <p:nvPr>
            <p:ph idx="10" hasCustomPrompt="1"/>
          </p:nvPr>
        </p:nvSpPr>
        <p:spPr>
          <a:xfrm>
            <a:off x="609600" y="1169989"/>
            <a:ext cx="5313600" cy="4380011"/>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2" name="Text Placeholder 2">
            <a:extLst>
              <a:ext uri="{FF2B5EF4-FFF2-40B4-BE49-F238E27FC236}">
                <a16:creationId xmlns:a16="http://schemas.microsoft.com/office/drawing/2014/main" id="{E8A8F1A8-F048-314D-BDCA-01BE1104E826}"/>
              </a:ext>
            </a:extLst>
          </p:cNvPr>
          <p:cNvSpPr>
            <a:spLocks noGrp="1"/>
          </p:cNvSpPr>
          <p:nvPr>
            <p:ph idx="11" hasCustomPrompt="1"/>
          </p:nvPr>
        </p:nvSpPr>
        <p:spPr>
          <a:xfrm>
            <a:off x="6266623" y="1169989"/>
            <a:ext cx="5313600" cy="4380011"/>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34CEBAFE-3285-F839-0A65-E8B583122DEA}"/>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2650611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Column Horizontal " preserve="1" userDrawn="1">
  <p:cSld name="2 Column Horizontal ">
    <p:spTree>
      <p:nvGrpSpPr>
        <p:cNvPr id="1" name="Shape 41"/>
        <p:cNvGrpSpPr/>
        <p:nvPr/>
      </p:nvGrpSpPr>
      <p:grpSpPr>
        <a:xfrm>
          <a:off x="0" y="0"/>
          <a:ext cx="0" cy="0"/>
          <a:chOff x="0" y="0"/>
          <a:chExt cx="0" cy="0"/>
        </a:xfrm>
      </p:grpSpPr>
      <p:cxnSp>
        <p:nvCxnSpPr>
          <p:cNvPr id="7" name="Google Shape;29;p8">
            <a:extLst>
              <a:ext uri="{FF2B5EF4-FFF2-40B4-BE49-F238E27FC236}">
                <a16:creationId xmlns:a16="http://schemas.microsoft.com/office/drawing/2014/main" id="{195D9A09-D93B-9C4B-AF9E-A1DE38F98A20}"/>
              </a:ext>
            </a:extLst>
          </p:cNvPr>
          <p:cNvCxnSpPr>
            <a:cxnSpLocks/>
          </p:cNvCxnSpPr>
          <p:nvPr userDrawn="1"/>
        </p:nvCxnSpPr>
        <p:spPr>
          <a:xfrm>
            <a:off x="530701" y="885252"/>
            <a:ext cx="11130599" cy="0"/>
          </a:xfrm>
          <a:prstGeom prst="straightConnector1">
            <a:avLst/>
          </a:prstGeom>
          <a:noFill/>
          <a:ln w="19050" cap="flat" cmpd="sng">
            <a:solidFill>
              <a:schemeClr val="accent2"/>
            </a:solidFill>
            <a:prstDash val="solid"/>
            <a:miter lim="800000"/>
            <a:headEnd type="none" w="sm" len="sm"/>
            <a:tailEnd type="none" w="sm" len="sm"/>
          </a:ln>
        </p:spPr>
      </p:cxnSp>
      <p:sp>
        <p:nvSpPr>
          <p:cNvPr id="9" name="Title 7">
            <a:extLst>
              <a:ext uri="{FF2B5EF4-FFF2-40B4-BE49-F238E27FC236}">
                <a16:creationId xmlns:a16="http://schemas.microsoft.com/office/drawing/2014/main" id="{4AC0D356-AF81-B04A-90BC-3929B4105182}"/>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chemeClr val="accent5"/>
                </a:solidFill>
              </a:defRPr>
            </a:lvl1pPr>
          </a:lstStyle>
          <a:p>
            <a:r>
              <a:rPr lang="en-US" dirty="0"/>
              <a:t>Click to edit Master title style</a:t>
            </a:r>
            <a:endParaRPr lang="en-GB" dirty="0"/>
          </a:p>
        </p:txBody>
      </p:sp>
      <p:sp>
        <p:nvSpPr>
          <p:cNvPr id="13" name="Text Placeholder 2">
            <a:extLst>
              <a:ext uri="{FF2B5EF4-FFF2-40B4-BE49-F238E27FC236}">
                <a16:creationId xmlns:a16="http://schemas.microsoft.com/office/drawing/2014/main" id="{3FE1C4F6-3584-7D4A-B0BA-7B68EB3474F4}"/>
              </a:ext>
            </a:extLst>
          </p:cNvPr>
          <p:cNvSpPr>
            <a:spLocks noGrp="1"/>
          </p:cNvSpPr>
          <p:nvPr>
            <p:ph idx="10" hasCustomPrompt="1"/>
          </p:nvPr>
        </p:nvSpPr>
        <p:spPr>
          <a:xfrm>
            <a:off x="609600" y="1169990"/>
            <a:ext cx="7649498" cy="2386310"/>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4" name="Text Placeholder 2">
            <a:extLst>
              <a:ext uri="{FF2B5EF4-FFF2-40B4-BE49-F238E27FC236}">
                <a16:creationId xmlns:a16="http://schemas.microsoft.com/office/drawing/2014/main" id="{6B913569-656E-9F46-98B6-81430C0655DF}"/>
              </a:ext>
            </a:extLst>
          </p:cNvPr>
          <p:cNvSpPr>
            <a:spLocks noGrp="1"/>
          </p:cNvSpPr>
          <p:nvPr>
            <p:ph idx="11" hasCustomPrompt="1"/>
          </p:nvPr>
        </p:nvSpPr>
        <p:spPr>
          <a:xfrm>
            <a:off x="609600" y="3779529"/>
            <a:ext cx="7649498" cy="2386310"/>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AB8E71AB-809D-A42E-5ED6-8AA2722E6210}"/>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650951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Alternate Layout" preserve="1" userDrawn="1">
  <p:cSld name="1_Alternate Layout">
    <p:spTree>
      <p:nvGrpSpPr>
        <p:cNvPr id="1" name="Shape 47"/>
        <p:cNvGrpSpPr/>
        <p:nvPr/>
      </p:nvGrpSpPr>
      <p:grpSpPr>
        <a:xfrm>
          <a:off x="0" y="0"/>
          <a:ext cx="0" cy="0"/>
          <a:chOff x="0" y="0"/>
          <a:chExt cx="0" cy="0"/>
        </a:xfrm>
      </p:grpSpPr>
      <p:cxnSp>
        <p:nvCxnSpPr>
          <p:cNvPr id="50" name="Google Shape;50;p13"/>
          <p:cNvCxnSpPr/>
          <p:nvPr/>
        </p:nvCxnSpPr>
        <p:spPr>
          <a:xfrm flipH="1">
            <a:off x="1955992" y="284294"/>
            <a:ext cx="18492" cy="6318250"/>
          </a:xfrm>
          <a:prstGeom prst="straightConnector1">
            <a:avLst/>
          </a:prstGeom>
          <a:noFill/>
          <a:ln w="19050" cap="flat" cmpd="sng">
            <a:solidFill>
              <a:schemeClr val="accent2"/>
            </a:solidFill>
            <a:prstDash val="solid"/>
            <a:miter lim="800000"/>
            <a:headEnd type="none" w="sm" len="sm"/>
            <a:tailEnd type="none" w="sm" len="sm"/>
          </a:ln>
        </p:spPr>
      </p:cxnSp>
      <p:sp>
        <p:nvSpPr>
          <p:cNvPr id="6" name="Title 7">
            <a:extLst>
              <a:ext uri="{FF2B5EF4-FFF2-40B4-BE49-F238E27FC236}">
                <a16:creationId xmlns:a16="http://schemas.microsoft.com/office/drawing/2014/main" id="{E3E1CDA3-87CA-8042-8EAF-D18ACBB60E88}"/>
              </a:ext>
            </a:extLst>
          </p:cNvPr>
          <p:cNvSpPr>
            <a:spLocks noGrp="1"/>
          </p:cNvSpPr>
          <p:nvPr>
            <p:ph type="title"/>
          </p:nvPr>
        </p:nvSpPr>
        <p:spPr>
          <a:xfrm>
            <a:off x="256382" y="295771"/>
            <a:ext cx="1486725" cy="2993019"/>
          </a:xfrm>
          <a:prstGeom prst="rect">
            <a:avLst/>
          </a:prstGeom>
        </p:spPr>
        <p:txBody>
          <a:bodyPr lIns="0" tIns="0" rIns="0" bIns="0" anchor="b"/>
          <a:lstStyle>
            <a:lvl1pPr algn="ctr">
              <a:defRPr sz="2400" b="1">
                <a:solidFill>
                  <a:schemeClr val="accent5"/>
                </a:solidFill>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8A865534-CFDB-5A4E-8D5A-06563F58FD50}"/>
              </a:ext>
            </a:extLst>
          </p:cNvPr>
          <p:cNvSpPr>
            <a:spLocks noGrp="1"/>
          </p:cNvSpPr>
          <p:nvPr>
            <p:ph idx="10" hasCustomPrompt="1"/>
          </p:nvPr>
        </p:nvSpPr>
        <p:spPr>
          <a:xfrm>
            <a:off x="256380" y="3493331"/>
            <a:ext cx="1486725" cy="3068897"/>
          </a:xfrm>
          <a:prstGeom prst="rect">
            <a:avLst/>
          </a:prstGeom>
        </p:spPr>
        <p:txBody>
          <a:bodyPr vert="horz" lIns="0" tIns="0" rIns="0" bIns="0" rtlCol="0">
            <a:noAutofit/>
          </a:bodyPr>
          <a:lstStyle>
            <a:lvl1pPr marL="0" indent="0" algn="ctr">
              <a:buClr>
                <a:schemeClr val="accent5"/>
              </a:buClr>
              <a:buFont typeface="Arial" panose="020B0604020202020204" pitchFamily="34" charset="0"/>
              <a:buNone/>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5D568966-CA88-29E1-4C0A-FD8FF315920A}"/>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72101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0860-7348-EBF6-A2B5-19222D087B1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A3292A-8DA0-F399-5C84-5B8BBC951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44526B1-1640-5C81-D4E8-3785BC66800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13535A3-1219-AE64-3A7A-F2092240CB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F905335-665B-93ED-B23D-FF9EDD4BC22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751BDFC-BEDA-D342-4CF4-66942E5765CC}"/>
              </a:ext>
            </a:extLst>
          </p:cNvPr>
          <p:cNvSpPr>
            <a:spLocks noGrp="1"/>
          </p:cNvSpPr>
          <p:nvPr>
            <p:ph type="dt" sz="half" idx="10"/>
          </p:nvPr>
        </p:nvSpPr>
        <p:spPr/>
        <p:txBody>
          <a:bodyPr/>
          <a:lstStyle/>
          <a:p>
            <a:fld id="{A07B56D3-7061-EC48-B9FA-956E66EBC998}" type="datetimeFigureOut">
              <a:rPr lang="en-US" smtClean="0"/>
              <a:t>9/17/25</a:t>
            </a:fld>
            <a:endParaRPr lang="en-US"/>
          </a:p>
        </p:txBody>
      </p:sp>
      <p:sp>
        <p:nvSpPr>
          <p:cNvPr id="8" name="Footer Placeholder 7">
            <a:extLst>
              <a:ext uri="{FF2B5EF4-FFF2-40B4-BE49-F238E27FC236}">
                <a16:creationId xmlns:a16="http://schemas.microsoft.com/office/drawing/2014/main" id="{72E0FD6D-CD8E-767B-C18C-B8183B2C22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D6120-977C-46A5-16E6-17CFC93EE993}"/>
              </a:ext>
            </a:extLst>
          </p:cNvPr>
          <p:cNvSpPr>
            <a:spLocks noGrp="1"/>
          </p:cNvSpPr>
          <p:nvPr>
            <p:ph type="sldNum" sz="quarter" idx="12"/>
          </p:nvPr>
        </p:nvSpPr>
        <p:spPr/>
        <p:txBody>
          <a:bodyPr/>
          <a:lstStyle/>
          <a:p>
            <a:fld id="{2629D60E-BC46-614A-ABA6-D5BCA3AE8F98}" type="slidenum">
              <a:rPr lang="en-US" smtClean="0"/>
              <a:t>‹#›</a:t>
            </a:fld>
            <a:endParaRPr lang="en-US"/>
          </a:p>
        </p:txBody>
      </p:sp>
    </p:spTree>
    <p:extLst>
      <p:ext uri="{BB962C8B-B14F-4D97-AF65-F5344CB8AC3E}">
        <p14:creationId xmlns:p14="http://schemas.microsoft.com/office/powerpoint/2010/main" val="15642084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Alternate Layout" preserve="1" userDrawn="1">
  <p:cSld name="Alternate Layout">
    <p:spTree>
      <p:nvGrpSpPr>
        <p:cNvPr id="1" name="Shape 52"/>
        <p:cNvGrpSpPr/>
        <p:nvPr/>
      </p:nvGrpSpPr>
      <p:grpSpPr>
        <a:xfrm>
          <a:off x="0" y="0"/>
          <a:ext cx="0" cy="0"/>
          <a:chOff x="0" y="0"/>
          <a:chExt cx="0" cy="0"/>
        </a:xfrm>
      </p:grpSpPr>
      <p:cxnSp>
        <p:nvCxnSpPr>
          <p:cNvPr id="56" name="Google Shape;56;p14"/>
          <p:cNvCxnSpPr/>
          <p:nvPr/>
        </p:nvCxnSpPr>
        <p:spPr>
          <a:xfrm flipH="1">
            <a:off x="1955992" y="284294"/>
            <a:ext cx="18492" cy="6318250"/>
          </a:xfrm>
          <a:prstGeom prst="straightConnector1">
            <a:avLst/>
          </a:prstGeom>
          <a:noFill/>
          <a:ln w="19050" cap="flat" cmpd="sng">
            <a:solidFill>
              <a:schemeClr val="accent2"/>
            </a:solidFill>
            <a:prstDash val="solid"/>
            <a:miter lim="800000"/>
            <a:headEnd type="none" w="sm" len="sm"/>
            <a:tailEnd type="none" w="sm" len="sm"/>
          </a:ln>
        </p:spPr>
      </p:cxnSp>
      <p:sp>
        <p:nvSpPr>
          <p:cNvPr id="7" name="Title 7">
            <a:extLst>
              <a:ext uri="{FF2B5EF4-FFF2-40B4-BE49-F238E27FC236}">
                <a16:creationId xmlns:a16="http://schemas.microsoft.com/office/drawing/2014/main" id="{DCCB8740-7522-914B-8E2C-76AE62BC9A53}"/>
              </a:ext>
            </a:extLst>
          </p:cNvPr>
          <p:cNvSpPr>
            <a:spLocks noGrp="1"/>
          </p:cNvSpPr>
          <p:nvPr>
            <p:ph type="title"/>
          </p:nvPr>
        </p:nvSpPr>
        <p:spPr>
          <a:xfrm>
            <a:off x="256382" y="295771"/>
            <a:ext cx="1486725" cy="2993019"/>
          </a:xfrm>
          <a:prstGeom prst="rect">
            <a:avLst/>
          </a:prstGeom>
        </p:spPr>
        <p:txBody>
          <a:bodyPr lIns="0" tIns="0" rIns="0" bIns="0" anchor="b"/>
          <a:lstStyle>
            <a:lvl1pPr algn="ctr">
              <a:defRPr sz="2400" b="1">
                <a:solidFill>
                  <a:schemeClr val="accent5"/>
                </a:solidFill>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80D83FBD-A796-2342-8DE7-6D7D3D20B0A0}"/>
              </a:ext>
            </a:extLst>
          </p:cNvPr>
          <p:cNvSpPr>
            <a:spLocks noGrp="1"/>
          </p:cNvSpPr>
          <p:nvPr>
            <p:ph idx="10" hasCustomPrompt="1"/>
          </p:nvPr>
        </p:nvSpPr>
        <p:spPr>
          <a:xfrm>
            <a:off x="256380" y="3493331"/>
            <a:ext cx="1486725" cy="3068897"/>
          </a:xfrm>
          <a:prstGeom prst="rect">
            <a:avLst/>
          </a:prstGeom>
        </p:spPr>
        <p:txBody>
          <a:bodyPr vert="horz" lIns="0" tIns="0" rIns="0" bIns="0" rtlCol="0">
            <a:noAutofit/>
          </a:bodyPr>
          <a:lstStyle>
            <a:lvl1pPr marL="0" indent="0" algn="ctr">
              <a:buClr>
                <a:schemeClr val="accent5"/>
              </a:buClr>
              <a:buFont typeface="Arial" panose="020B0604020202020204" pitchFamily="34" charset="0"/>
              <a:buNone/>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0" name="Text Placeholder 2">
            <a:extLst>
              <a:ext uri="{FF2B5EF4-FFF2-40B4-BE49-F238E27FC236}">
                <a16:creationId xmlns:a16="http://schemas.microsoft.com/office/drawing/2014/main" id="{9277FBAD-F7EC-C84E-AD47-9B0D5EB29DA9}"/>
              </a:ext>
            </a:extLst>
          </p:cNvPr>
          <p:cNvSpPr>
            <a:spLocks noGrp="1"/>
          </p:cNvSpPr>
          <p:nvPr>
            <p:ph idx="11" hasCustomPrompt="1"/>
          </p:nvPr>
        </p:nvSpPr>
        <p:spPr>
          <a:xfrm>
            <a:off x="2255870" y="317246"/>
            <a:ext cx="5929774" cy="6223508"/>
          </a:xfrm>
          <a:prstGeom prst="rect">
            <a:avLst/>
          </a:prstGeom>
        </p:spPr>
        <p:txBody>
          <a:bodyPr vert="horz" lIns="0" tIns="0" rIns="0" bIns="0" rtlCol="0">
            <a:noAutofit/>
          </a:bodyPr>
          <a:lstStyle>
            <a:lvl1pPr marL="285750" indent="-285750">
              <a:buClr>
                <a:schemeClr val="accent5"/>
              </a:buClr>
              <a:buFont typeface="Arial" panose="020B0604020202020204" pitchFamily="34" charset="0"/>
              <a:buChar char="•"/>
              <a:defRPr sz="2000">
                <a:solidFill>
                  <a:schemeClr val="accent5"/>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pic>
        <p:nvPicPr>
          <p:cNvPr id="3" name="Google Shape;16;p5">
            <a:extLst>
              <a:ext uri="{FF2B5EF4-FFF2-40B4-BE49-F238E27FC236}">
                <a16:creationId xmlns:a16="http://schemas.microsoft.com/office/drawing/2014/main" id="{8056CAC6-1809-5FD2-1CF3-F8C94253A9BD}"/>
              </a:ext>
            </a:extLst>
          </p:cNvPr>
          <p:cNvPicPr preferRelativeResize="0">
            <a:picLocks noChangeAspect="1"/>
          </p:cNvPicPr>
          <p:nvPr userDrawn="1"/>
        </p:nvPicPr>
        <p:blipFill>
          <a:blip r:embed="rId2"/>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3712875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evice_Dark" userDrawn="1">
  <p:cSld name="Device_Dark">
    <p:bg>
      <p:bgRef idx="1001">
        <a:schemeClr val="bg2"/>
      </p:bgRef>
    </p:bg>
    <p:spTree>
      <p:nvGrpSpPr>
        <p:cNvPr id="1" name="Shape 10"/>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D1843024-877A-D140-A5B6-505BD7597D95}"/>
              </a:ext>
            </a:extLst>
          </p:cNvPr>
          <p:cNvSpPr>
            <a:spLocks noGrp="1"/>
          </p:cNvSpPr>
          <p:nvPr>
            <p:ph type="pic" sz="quarter" idx="15"/>
          </p:nvPr>
        </p:nvSpPr>
        <p:spPr>
          <a:xfrm>
            <a:off x="7357199" y="0"/>
            <a:ext cx="4834801" cy="4222750"/>
          </a:xfrm>
          <a:custGeom>
            <a:avLst/>
            <a:gdLst>
              <a:gd name="connsiteX0" fmla="*/ 0 w 4834801"/>
              <a:gd name="connsiteY0" fmla="*/ 0 h 4222750"/>
              <a:gd name="connsiteX1" fmla="*/ 2372079 w 4834801"/>
              <a:gd name="connsiteY1" fmla="*/ 0 h 4222750"/>
              <a:gd name="connsiteX2" fmla="*/ 2372079 w 4834801"/>
              <a:gd name="connsiteY2" fmla="*/ 1398188 h 4222750"/>
              <a:gd name="connsiteX3" fmla="*/ 4834801 w 4834801"/>
              <a:gd name="connsiteY3" fmla="*/ 1398188 h 4222750"/>
              <a:gd name="connsiteX4" fmla="*/ 4834801 w 4834801"/>
              <a:gd name="connsiteY4" fmla="*/ 4222750 h 4222750"/>
              <a:gd name="connsiteX5" fmla="*/ 3100077 w 4834801"/>
              <a:gd name="connsiteY5" fmla="*/ 4222750 h 4222750"/>
              <a:gd name="connsiteX6" fmla="*/ 3100077 w 4834801"/>
              <a:gd name="connsiteY6" fmla="*/ 3599017 h 4222750"/>
              <a:gd name="connsiteX7" fmla="*/ 0 w 4834801"/>
              <a:gd name="connsiteY7" fmla="*/ 3599017 h 42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4801" h="4222750">
                <a:moveTo>
                  <a:pt x="0" y="0"/>
                </a:moveTo>
                <a:lnTo>
                  <a:pt x="2372079" y="0"/>
                </a:lnTo>
                <a:lnTo>
                  <a:pt x="2372079" y="1398188"/>
                </a:lnTo>
                <a:lnTo>
                  <a:pt x="4834801" y="1398188"/>
                </a:lnTo>
                <a:lnTo>
                  <a:pt x="4834801" y="4222750"/>
                </a:lnTo>
                <a:lnTo>
                  <a:pt x="3100077" y="4222750"/>
                </a:lnTo>
                <a:lnTo>
                  <a:pt x="3100077" y="3599017"/>
                </a:lnTo>
                <a:lnTo>
                  <a:pt x="0" y="3599017"/>
                </a:lnTo>
                <a:close/>
              </a:path>
            </a:pathLst>
          </a:custGeom>
          <a:solidFill>
            <a:schemeClr val="accent6"/>
          </a:solidFill>
        </p:spPr>
        <p:txBody>
          <a:bodyPr wrap="square">
            <a:noAutofit/>
          </a:bodyPr>
          <a:lstStyle>
            <a:lvl1pPr>
              <a:defRPr>
                <a:solidFill>
                  <a:schemeClr val="accent6"/>
                </a:solidFill>
              </a:defRPr>
            </a:lvl1pPr>
          </a:lstStyle>
          <a:p>
            <a:endParaRPr lang="en-US" dirty="0"/>
          </a:p>
        </p:txBody>
      </p:sp>
      <p:pic>
        <p:nvPicPr>
          <p:cNvPr id="26" name="Google Shape;16;p5">
            <a:extLst>
              <a:ext uri="{FF2B5EF4-FFF2-40B4-BE49-F238E27FC236}">
                <a16:creationId xmlns:a16="http://schemas.microsoft.com/office/drawing/2014/main" id="{7AB25C3C-618B-6B40-8EC1-05202090B305}"/>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9073031" y="5712192"/>
            <a:ext cx="2564806" cy="739163"/>
          </a:xfrm>
          <a:prstGeom prst="rect">
            <a:avLst/>
          </a:prstGeom>
          <a:noFill/>
          <a:ln>
            <a:noFill/>
          </a:ln>
        </p:spPr>
      </p:pic>
      <p:sp>
        <p:nvSpPr>
          <p:cNvPr id="11" name="Rectangle 10">
            <a:extLst>
              <a:ext uri="{FF2B5EF4-FFF2-40B4-BE49-F238E27FC236}">
                <a16:creationId xmlns:a16="http://schemas.microsoft.com/office/drawing/2014/main" id="{80FA96AD-0E3A-0F40-A25C-4E5B571DACAB}"/>
              </a:ext>
            </a:extLst>
          </p:cNvPr>
          <p:cNvSpPr/>
          <p:nvPr userDrawn="1"/>
        </p:nvSpPr>
        <p:spPr>
          <a:xfrm>
            <a:off x="707136" y="6451355"/>
            <a:ext cx="5481532" cy="4066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1" name="Freeform 30">
            <a:extLst>
              <a:ext uri="{FF2B5EF4-FFF2-40B4-BE49-F238E27FC236}">
                <a16:creationId xmlns:a16="http://schemas.microsoft.com/office/drawing/2014/main" id="{FA9C1545-0E23-A840-9133-486B513A8135}"/>
              </a:ext>
            </a:extLst>
          </p:cNvPr>
          <p:cNvSpPr/>
          <p:nvPr userDrawn="1"/>
        </p:nvSpPr>
        <p:spPr>
          <a:xfrm>
            <a:off x="7357200" y="3599018"/>
            <a:ext cx="3100076" cy="312958"/>
          </a:xfrm>
          <a:custGeom>
            <a:avLst/>
            <a:gdLst>
              <a:gd name="connsiteX0" fmla="*/ 0 w 3196202"/>
              <a:gd name="connsiteY0" fmla="*/ 0 h 312958"/>
              <a:gd name="connsiteX1" fmla="*/ 3196202 w 3196202"/>
              <a:gd name="connsiteY1" fmla="*/ 0 h 312958"/>
              <a:gd name="connsiteX2" fmla="*/ 3196202 w 3196202"/>
              <a:gd name="connsiteY2" fmla="*/ 312958 h 312958"/>
              <a:gd name="connsiteX3" fmla="*/ 0 w 3196202"/>
              <a:gd name="connsiteY3" fmla="*/ 312958 h 312958"/>
            </a:gdLst>
            <a:ahLst/>
            <a:cxnLst>
              <a:cxn ang="0">
                <a:pos x="connsiteX0" y="connsiteY0"/>
              </a:cxn>
              <a:cxn ang="0">
                <a:pos x="connsiteX1" y="connsiteY1"/>
              </a:cxn>
              <a:cxn ang="0">
                <a:pos x="connsiteX2" y="connsiteY2"/>
              </a:cxn>
              <a:cxn ang="0">
                <a:pos x="connsiteX3" y="connsiteY3"/>
              </a:cxn>
            </a:cxnLst>
            <a:rect l="l" t="t" r="r" b="b"/>
            <a:pathLst>
              <a:path w="3196202" h="312958">
                <a:moveTo>
                  <a:pt x="0" y="0"/>
                </a:moveTo>
                <a:lnTo>
                  <a:pt x="3196202" y="0"/>
                </a:lnTo>
                <a:lnTo>
                  <a:pt x="3196202" y="312958"/>
                </a:lnTo>
                <a:lnTo>
                  <a:pt x="0" y="312958"/>
                </a:lnTo>
                <a:close/>
              </a:path>
            </a:pathLst>
          </a:custGeom>
          <a:solidFill>
            <a:schemeClr val="accent5"/>
          </a:solidFill>
          <a:ln w="1270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2A89D60-DEED-1245-B9DE-81A0DE1DC048}"/>
              </a:ext>
            </a:extLst>
          </p:cNvPr>
          <p:cNvSpPr/>
          <p:nvPr userDrawn="1"/>
        </p:nvSpPr>
        <p:spPr>
          <a:xfrm>
            <a:off x="10456906" y="4451778"/>
            <a:ext cx="1735094" cy="743021"/>
          </a:xfrm>
          <a:custGeom>
            <a:avLst/>
            <a:gdLst>
              <a:gd name="connsiteX0" fmla="*/ 0 w 1788895"/>
              <a:gd name="connsiteY0" fmla="*/ 0 h 743021"/>
              <a:gd name="connsiteX1" fmla="*/ 1788896 w 1788895"/>
              <a:gd name="connsiteY1" fmla="*/ 0 h 743021"/>
              <a:gd name="connsiteX2" fmla="*/ 1788896 w 1788895"/>
              <a:gd name="connsiteY2" fmla="*/ 743022 h 743021"/>
              <a:gd name="connsiteX3" fmla="*/ 0 w 1788895"/>
              <a:gd name="connsiteY3" fmla="*/ 743022 h 743021"/>
            </a:gdLst>
            <a:ahLst/>
            <a:cxnLst>
              <a:cxn ang="0">
                <a:pos x="connsiteX0" y="connsiteY0"/>
              </a:cxn>
              <a:cxn ang="0">
                <a:pos x="connsiteX1" y="connsiteY1"/>
              </a:cxn>
              <a:cxn ang="0">
                <a:pos x="connsiteX2" y="connsiteY2"/>
              </a:cxn>
              <a:cxn ang="0">
                <a:pos x="connsiteX3" y="connsiteY3"/>
              </a:cxn>
            </a:cxnLst>
            <a:rect l="l" t="t" r="r" b="b"/>
            <a:pathLst>
              <a:path w="1788895" h="743021">
                <a:moveTo>
                  <a:pt x="0" y="0"/>
                </a:moveTo>
                <a:lnTo>
                  <a:pt x="1788896" y="0"/>
                </a:lnTo>
                <a:lnTo>
                  <a:pt x="1788896" y="743022"/>
                </a:lnTo>
                <a:lnTo>
                  <a:pt x="0" y="743022"/>
                </a:lnTo>
                <a:close/>
              </a:path>
            </a:pathLst>
          </a:custGeom>
          <a:solidFill>
            <a:schemeClr val="accent5"/>
          </a:solidFill>
          <a:ln w="1270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204CBE3-F8B7-4A41-A8AC-F58743E2F5F9}"/>
              </a:ext>
            </a:extLst>
          </p:cNvPr>
          <p:cNvSpPr/>
          <p:nvPr userDrawn="1"/>
        </p:nvSpPr>
        <p:spPr>
          <a:xfrm>
            <a:off x="10456906" y="4223156"/>
            <a:ext cx="1735094" cy="228622"/>
          </a:xfrm>
          <a:custGeom>
            <a:avLst/>
            <a:gdLst>
              <a:gd name="connsiteX0" fmla="*/ 0 w 1788895"/>
              <a:gd name="connsiteY0" fmla="*/ 0 h 228622"/>
              <a:gd name="connsiteX1" fmla="*/ 1788896 w 1788895"/>
              <a:gd name="connsiteY1" fmla="*/ 0 h 228622"/>
              <a:gd name="connsiteX2" fmla="*/ 1788896 w 1788895"/>
              <a:gd name="connsiteY2" fmla="*/ 228622 h 228622"/>
              <a:gd name="connsiteX3" fmla="*/ 0 w 1788895"/>
              <a:gd name="connsiteY3" fmla="*/ 228622 h 228622"/>
            </a:gdLst>
            <a:ahLst/>
            <a:cxnLst>
              <a:cxn ang="0">
                <a:pos x="connsiteX0" y="connsiteY0"/>
              </a:cxn>
              <a:cxn ang="0">
                <a:pos x="connsiteX1" y="connsiteY1"/>
              </a:cxn>
              <a:cxn ang="0">
                <a:pos x="connsiteX2" y="connsiteY2"/>
              </a:cxn>
              <a:cxn ang="0">
                <a:pos x="connsiteX3" y="connsiteY3"/>
              </a:cxn>
            </a:cxnLst>
            <a:rect l="l" t="t" r="r" b="b"/>
            <a:pathLst>
              <a:path w="1788895" h="228622">
                <a:moveTo>
                  <a:pt x="0" y="0"/>
                </a:moveTo>
                <a:lnTo>
                  <a:pt x="1788896" y="0"/>
                </a:lnTo>
                <a:lnTo>
                  <a:pt x="1788896" y="228622"/>
                </a:lnTo>
                <a:lnTo>
                  <a:pt x="0" y="228622"/>
                </a:lnTo>
                <a:close/>
              </a:path>
            </a:pathLst>
          </a:custGeom>
          <a:solidFill>
            <a:schemeClr val="accent3"/>
          </a:solidFill>
          <a:ln w="1270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6BADBA2-CF99-784B-A7D7-ADAD100EB539}"/>
              </a:ext>
            </a:extLst>
          </p:cNvPr>
          <p:cNvSpPr/>
          <p:nvPr userDrawn="1"/>
        </p:nvSpPr>
        <p:spPr>
          <a:xfrm>
            <a:off x="9729278" y="479636"/>
            <a:ext cx="2462722" cy="918552"/>
          </a:xfrm>
          <a:custGeom>
            <a:avLst/>
            <a:gdLst>
              <a:gd name="connsiteX0" fmla="*/ 0 w 2539085"/>
              <a:gd name="connsiteY0" fmla="*/ 0 h 918552"/>
              <a:gd name="connsiteX1" fmla="*/ 2539086 w 2539085"/>
              <a:gd name="connsiteY1" fmla="*/ 0 h 918552"/>
              <a:gd name="connsiteX2" fmla="*/ 2539086 w 2539085"/>
              <a:gd name="connsiteY2" fmla="*/ 918552 h 918552"/>
              <a:gd name="connsiteX3" fmla="*/ 0 w 2539085"/>
              <a:gd name="connsiteY3" fmla="*/ 918552 h 918552"/>
            </a:gdLst>
            <a:ahLst/>
            <a:cxnLst>
              <a:cxn ang="0">
                <a:pos x="connsiteX0" y="connsiteY0"/>
              </a:cxn>
              <a:cxn ang="0">
                <a:pos x="connsiteX1" y="connsiteY1"/>
              </a:cxn>
              <a:cxn ang="0">
                <a:pos x="connsiteX2" y="connsiteY2"/>
              </a:cxn>
              <a:cxn ang="0">
                <a:pos x="connsiteX3" y="connsiteY3"/>
              </a:cxn>
            </a:cxnLst>
            <a:rect l="l" t="t" r="r" b="b"/>
            <a:pathLst>
              <a:path w="2539085" h="918552">
                <a:moveTo>
                  <a:pt x="0" y="0"/>
                </a:moveTo>
                <a:lnTo>
                  <a:pt x="2539086" y="0"/>
                </a:lnTo>
                <a:lnTo>
                  <a:pt x="2539086" y="918552"/>
                </a:lnTo>
                <a:lnTo>
                  <a:pt x="0" y="918552"/>
                </a:lnTo>
                <a:close/>
              </a:path>
            </a:pathLst>
          </a:custGeom>
          <a:solidFill>
            <a:schemeClr val="accent5"/>
          </a:solidFill>
          <a:ln w="12708" cap="flat">
            <a:noFill/>
            <a:prstDash val="solid"/>
            <a:miter/>
          </a:ln>
        </p:spPr>
        <p:txBody>
          <a:bodyPr rtlCol="0" anchor="ctr"/>
          <a:lstStyle/>
          <a:p>
            <a:endParaRPr lang="en-US"/>
          </a:p>
        </p:txBody>
      </p:sp>
      <p:sp>
        <p:nvSpPr>
          <p:cNvPr id="35" name="Title 7">
            <a:extLst>
              <a:ext uri="{FF2B5EF4-FFF2-40B4-BE49-F238E27FC236}">
                <a16:creationId xmlns:a16="http://schemas.microsoft.com/office/drawing/2014/main" id="{AAC34107-ED43-9C4D-AEEA-449279636250}"/>
              </a:ext>
            </a:extLst>
          </p:cNvPr>
          <p:cNvSpPr>
            <a:spLocks noGrp="1"/>
          </p:cNvSpPr>
          <p:nvPr>
            <p:ph type="title"/>
          </p:nvPr>
        </p:nvSpPr>
        <p:spPr>
          <a:xfrm>
            <a:off x="707136" y="2540000"/>
            <a:ext cx="5481531" cy="889000"/>
          </a:xfrm>
          <a:prstGeom prst="rect">
            <a:avLst/>
          </a:prstGeom>
        </p:spPr>
        <p:txBody>
          <a:bodyPr lIns="0" tIns="0" rIns="0" bIns="0" anchor="b"/>
          <a:lstStyle>
            <a:lvl1pPr>
              <a:defRPr sz="6000" b="1">
                <a:solidFill>
                  <a:schemeClr val="accent5"/>
                </a:solidFill>
              </a:defRPr>
            </a:lvl1pPr>
          </a:lstStyle>
          <a:p>
            <a:endParaRPr lang="en-GB" dirty="0"/>
          </a:p>
        </p:txBody>
      </p:sp>
      <p:sp>
        <p:nvSpPr>
          <p:cNvPr id="36" name="Text Placeholder 9">
            <a:extLst>
              <a:ext uri="{FF2B5EF4-FFF2-40B4-BE49-F238E27FC236}">
                <a16:creationId xmlns:a16="http://schemas.microsoft.com/office/drawing/2014/main" id="{AC69E01D-3CE6-AF4B-A222-2CA8CCBDE2CA}"/>
              </a:ext>
            </a:extLst>
          </p:cNvPr>
          <p:cNvSpPr>
            <a:spLocks noGrp="1"/>
          </p:cNvSpPr>
          <p:nvPr>
            <p:ph type="body" sz="quarter" idx="12"/>
          </p:nvPr>
        </p:nvSpPr>
        <p:spPr>
          <a:xfrm>
            <a:off x="707135" y="3716866"/>
            <a:ext cx="5481532" cy="970881"/>
          </a:xfrm>
          <a:prstGeom prst="rect">
            <a:avLst/>
          </a:prstGeom>
        </p:spPr>
        <p:txBody>
          <a:bodyPr lIns="0" tIns="0" rIns="0" bIns="0"/>
          <a:lstStyle>
            <a:lvl1pPr marL="0" indent="0">
              <a:buNone/>
              <a:defRPr sz="1600" b="1">
                <a:solidFill>
                  <a:schemeClr val="bg1"/>
                </a:solidFill>
              </a:defRPr>
            </a:lvl1pPr>
          </a:lstStyle>
          <a:p>
            <a:pPr lvl="0"/>
            <a:endParaRPr lang="en-US" dirty="0"/>
          </a:p>
        </p:txBody>
      </p:sp>
      <p:pic>
        <p:nvPicPr>
          <p:cNvPr id="4" name="Google Shape;16;p5">
            <a:extLst>
              <a:ext uri="{FF2B5EF4-FFF2-40B4-BE49-F238E27FC236}">
                <a16:creationId xmlns:a16="http://schemas.microsoft.com/office/drawing/2014/main" id="{3D388045-BFBF-9404-48F8-08210A8C3D9F}"/>
              </a:ext>
            </a:extLst>
          </p:cNvPr>
          <p:cNvPicPr preferRelativeResize="0">
            <a:picLocks noChangeAspect="1"/>
          </p:cNvPicPr>
          <p:nvPr userDrawn="1"/>
        </p:nvPicPr>
        <p:blipFill>
          <a:blip r:embed="rId3"/>
          <a:srcRect/>
          <a:stretch/>
        </p:blipFill>
        <p:spPr>
          <a:xfrm>
            <a:off x="8105966" y="5602080"/>
            <a:ext cx="3526216" cy="959385"/>
          </a:xfrm>
          <a:prstGeom prst="rect">
            <a:avLst/>
          </a:prstGeom>
          <a:noFill/>
          <a:ln>
            <a:noFill/>
          </a:ln>
        </p:spPr>
      </p:pic>
    </p:spTree>
    <p:extLst>
      <p:ext uri="{BB962C8B-B14F-4D97-AF65-F5344CB8AC3E}">
        <p14:creationId xmlns:p14="http://schemas.microsoft.com/office/powerpoint/2010/main" val="424756402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21932583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7125405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3869898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518669"/>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398394"/>
            <a:ext cx="10515600" cy="1006119"/>
          </a:xfrm>
        </p:spPr>
        <p:txBody>
          <a:bodyPr/>
          <a:lstStyle>
            <a:lvl1pPr marL="0" indent="0">
              <a:lnSpc>
                <a:spcPct val="100000"/>
              </a:lnSpc>
              <a:buNone/>
              <a:defRPr sz="2400" baseline="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118077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96057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5048468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352237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42382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0217-6C50-D369-4272-A8087050D5B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8166E5E-BA7E-B7CA-A0EF-7FA794BDEA5C}"/>
              </a:ext>
            </a:extLst>
          </p:cNvPr>
          <p:cNvSpPr>
            <a:spLocks noGrp="1"/>
          </p:cNvSpPr>
          <p:nvPr>
            <p:ph type="dt" sz="half" idx="10"/>
          </p:nvPr>
        </p:nvSpPr>
        <p:spPr/>
        <p:txBody>
          <a:bodyPr/>
          <a:lstStyle/>
          <a:p>
            <a:fld id="{A07B56D3-7061-EC48-B9FA-956E66EBC998}" type="datetimeFigureOut">
              <a:rPr lang="en-US" smtClean="0"/>
              <a:t>9/17/25</a:t>
            </a:fld>
            <a:endParaRPr lang="en-US"/>
          </a:p>
        </p:txBody>
      </p:sp>
      <p:sp>
        <p:nvSpPr>
          <p:cNvPr id="4" name="Footer Placeholder 3">
            <a:extLst>
              <a:ext uri="{FF2B5EF4-FFF2-40B4-BE49-F238E27FC236}">
                <a16:creationId xmlns:a16="http://schemas.microsoft.com/office/drawing/2014/main" id="{2443EE01-AA24-04CD-2E45-10FA04F959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7FADBF-78A6-6BA7-2E72-2710865849F2}"/>
              </a:ext>
            </a:extLst>
          </p:cNvPr>
          <p:cNvSpPr>
            <a:spLocks noGrp="1"/>
          </p:cNvSpPr>
          <p:nvPr>
            <p:ph type="sldNum" sz="quarter" idx="12"/>
          </p:nvPr>
        </p:nvSpPr>
        <p:spPr/>
        <p:txBody>
          <a:bodyPr/>
          <a:lstStyle/>
          <a:p>
            <a:fld id="{2629D60E-BC46-614A-ABA6-D5BCA3AE8F98}" type="slidenum">
              <a:rPr lang="en-US" smtClean="0"/>
              <a:t>‹#›</a:t>
            </a:fld>
            <a:endParaRPr lang="en-US"/>
          </a:p>
        </p:txBody>
      </p:sp>
    </p:spTree>
    <p:extLst>
      <p:ext uri="{BB962C8B-B14F-4D97-AF65-F5344CB8AC3E}">
        <p14:creationId xmlns:p14="http://schemas.microsoft.com/office/powerpoint/2010/main" val="40568888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2285724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737914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B4E-3208-3942-818F-5C45E00661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E12F27-7C78-8C4D-A651-A634C083C6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44B7-3965-9D40-9CFB-B376EE6F385E}"/>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5" name="Footer Placeholder 4">
            <a:extLst>
              <a:ext uri="{FF2B5EF4-FFF2-40B4-BE49-F238E27FC236}">
                <a16:creationId xmlns:a16="http://schemas.microsoft.com/office/drawing/2014/main" id="{F16B57D9-A0EA-2A45-A965-DBA30B49F8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93EE2-3FB8-2341-BC3D-B9BBFB5EE76F}"/>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1250915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FB39-29BA-2F42-9438-6405954A7B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D7D58E-BAED-2941-B30F-167494BC5C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171C3A-2239-054D-973E-5EF18FAC0D81}"/>
              </a:ext>
            </a:extLst>
          </p:cNvPr>
          <p:cNvSpPr>
            <a:spLocks noGrp="1"/>
          </p:cNvSpPr>
          <p:nvPr>
            <p:ph type="dt" sz="half" idx="10"/>
          </p:nvPr>
        </p:nvSpPr>
        <p:spPr/>
        <p:txBody>
          <a:bodyPr/>
          <a:lstStyle/>
          <a:p>
            <a:fld id="{7B6A0524-B680-4FE9-BE27-6117655B2789}" type="datetimeFigureOut">
              <a:rPr lang="en-GB" smtClean="0"/>
              <a:t>17/09/2025</a:t>
            </a:fld>
            <a:endParaRPr lang="en-GB"/>
          </a:p>
        </p:txBody>
      </p:sp>
      <p:sp>
        <p:nvSpPr>
          <p:cNvPr id="5" name="Footer Placeholder 4">
            <a:extLst>
              <a:ext uri="{FF2B5EF4-FFF2-40B4-BE49-F238E27FC236}">
                <a16:creationId xmlns:a16="http://schemas.microsoft.com/office/drawing/2014/main" id="{3DADA16F-4ADD-6443-9509-212D1EFF4D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89A274-3B0A-624C-AB37-77810D5A8217}"/>
              </a:ext>
            </a:extLst>
          </p:cNvPr>
          <p:cNvSpPr>
            <a:spLocks noGrp="1"/>
          </p:cNvSpPr>
          <p:nvPr>
            <p:ph type="sldNum" sz="quarter" idx="12"/>
          </p:nvPr>
        </p:nvSpPr>
        <p:spPr/>
        <p:txBody>
          <a:bodyPr/>
          <a:lstStyle/>
          <a:p>
            <a:fld id="{0E82A7A5-65BC-42DB-B10F-D7B07009C79A}" type="slidenum">
              <a:rPr lang="en-GB" smtClean="0"/>
              <a:t>‹#›</a:t>
            </a:fld>
            <a:endParaRPr lang="en-GB"/>
          </a:p>
        </p:txBody>
      </p:sp>
    </p:spTree>
    <p:extLst>
      <p:ext uri="{BB962C8B-B14F-4D97-AF65-F5344CB8AC3E}">
        <p14:creationId xmlns:p14="http://schemas.microsoft.com/office/powerpoint/2010/main" val="3178631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4440795"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0E82A7A5-65BC-42DB-B10F-D7B07009C79A}" type="slidenum">
              <a:rPr lang="en-GB" smtClean="0"/>
              <a:t>‹#›</a:t>
            </a:fld>
            <a:endParaRPr lang="en-GB"/>
          </a:p>
        </p:txBody>
      </p:sp>
      <p:sp>
        <p:nvSpPr>
          <p:cNvPr id="9" name="Content Placeholder 3"/>
          <p:cNvSpPr>
            <a:spLocks noGrp="1"/>
          </p:cNvSpPr>
          <p:nvPr>
            <p:ph sz="half" idx="13" hasCustomPrompt="1"/>
          </p:nvPr>
        </p:nvSpPr>
        <p:spPr>
          <a:xfrm>
            <a:off x="624000"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8291341"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624000" y="1368000"/>
            <a:ext cx="10977752" cy="2368323"/>
          </a:xfrm>
        </p:spPr>
        <p:txBody>
          <a:bodyPr>
            <a:normAutofit/>
          </a:bodyPr>
          <a:lstStyle>
            <a:lvl1pPr marL="0" indent="0">
              <a:buNone/>
              <a:defRPr sz="1800"/>
            </a:lvl1pPr>
          </a:lstStyle>
          <a:p>
            <a:pPr lvl="0"/>
            <a:endParaRPr lang="en-US"/>
          </a:p>
        </p:txBody>
      </p:sp>
    </p:spTree>
    <p:extLst>
      <p:ext uri="{BB962C8B-B14F-4D97-AF65-F5344CB8AC3E}">
        <p14:creationId xmlns:p14="http://schemas.microsoft.com/office/powerpoint/2010/main" val="32443060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BLANK TEMPLATE 2 PURPLE">
    <p:spTree>
      <p:nvGrpSpPr>
        <p:cNvPr id="1" name=""/>
        <p:cNvGrpSpPr/>
        <p:nvPr/>
      </p:nvGrpSpPr>
      <p:grpSpPr>
        <a:xfrm>
          <a:off x="0" y="0"/>
          <a:ext cx="0" cy="0"/>
          <a:chOff x="0" y="0"/>
          <a:chExt cx="0" cy="0"/>
        </a:xfrm>
      </p:grpSpPr>
      <p:sp>
        <p:nvSpPr>
          <p:cNvPr id="63" name="Picture Placeholder 62">
            <a:extLst>
              <a:ext uri="{FF2B5EF4-FFF2-40B4-BE49-F238E27FC236}">
                <a16:creationId xmlns:a16="http://schemas.microsoft.com/office/drawing/2014/main" id="{D24BD18C-6FCB-1852-74A4-CD12A6DC4E8A}"/>
              </a:ext>
            </a:extLst>
          </p:cNvPr>
          <p:cNvSpPr>
            <a:spLocks noGrp="1"/>
          </p:cNvSpPr>
          <p:nvPr>
            <p:ph type="pic" sz="quarter" idx="11"/>
          </p:nvPr>
        </p:nvSpPr>
        <p:spPr>
          <a:xfrm>
            <a:off x="4935538" y="1490598"/>
            <a:ext cx="6851650" cy="4258850"/>
          </a:xfrm>
        </p:spPr>
        <p:txBody>
          <a:bodyPr/>
          <a:lstStyle/>
          <a:p>
            <a:endParaRPr lang="en-GB"/>
          </a:p>
        </p:txBody>
      </p:sp>
      <p:pic>
        <p:nvPicPr>
          <p:cNvPr id="2" name="_PPT_GRID_338.7x190.5_960x540.png" hidden="1">
            <a:extLst>
              <a:ext uri="{FF2B5EF4-FFF2-40B4-BE49-F238E27FC236}">
                <a16:creationId xmlns:a16="http://schemas.microsoft.com/office/drawing/2014/main" id="{02C70AB2-25B2-830D-B24A-7398EDC1273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358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ID BLOCKS  TOP" hidden="1">
            <a:extLst>
              <a:ext uri="{FF2B5EF4-FFF2-40B4-BE49-F238E27FC236}">
                <a16:creationId xmlns:a16="http://schemas.microsoft.com/office/drawing/2014/main" id="{BF2F22B9-8E39-9E78-0174-915CF326BE6F}"/>
              </a:ext>
            </a:extLst>
          </p:cNvPr>
          <p:cNvGrpSpPr/>
          <p:nvPr/>
        </p:nvGrpSpPr>
        <p:grpSpPr>
          <a:xfrm>
            <a:off x="0" y="-1642341"/>
            <a:ext cx="11887200" cy="342000"/>
            <a:chOff x="0" y="-1440000"/>
            <a:chExt cx="11887200" cy="342000"/>
          </a:xfrm>
          <a:solidFill>
            <a:schemeClr val="bg1">
              <a:alpha val="10000"/>
            </a:schemeClr>
          </a:solidFill>
        </p:grpSpPr>
        <p:sp>
          <p:nvSpPr>
            <p:cNvPr id="6" name="Rectangle 5">
              <a:extLst>
                <a:ext uri="{FF2B5EF4-FFF2-40B4-BE49-F238E27FC236}">
                  <a16:creationId xmlns:a16="http://schemas.microsoft.com/office/drawing/2014/main" id="{7C284220-6883-3A48-D72F-5CC2AADBD795}"/>
                </a:ext>
              </a:extLst>
            </p:cNvPr>
            <p:cNvSpPr/>
            <p:nvPr/>
          </p:nvSpPr>
          <p:spPr>
            <a:xfrm>
              <a:off x="0"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0C5F04E-D5A3-39CB-17FD-198217B6E57B}"/>
                </a:ext>
              </a:extLst>
            </p:cNvPr>
            <p:cNvSpPr/>
            <p:nvPr/>
          </p:nvSpPr>
          <p:spPr>
            <a:xfrm>
              <a:off x="609537"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761D3305-4235-CF7A-0669-4053D89C170D}"/>
                </a:ext>
              </a:extLst>
            </p:cNvPr>
            <p:cNvSpPr/>
            <p:nvPr/>
          </p:nvSpPr>
          <p:spPr>
            <a:xfrm>
              <a:off x="1219074"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D4579D1B-0826-D5C5-5B21-F0703D37CFF9}"/>
                </a:ext>
              </a:extLst>
            </p:cNvPr>
            <p:cNvSpPr/>
            <p:nvPr/>
          </p:nvSpPr>
          <p:spPr>
            <a:xfrm>
              <a:off x="1828611"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A0AC7DC9-F5CB-46C6-4FBB-704A1BE731AD}"/>
                </a:ext>
              </a:extLst>
            </p:cNvPr>
            <p:cNvSpPr/>
            <p:nvPr/>
          </p:nvSpPr>
          <p:spPr>
            <a:xfrm>
              <a:off x="2438148"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3476E94E-6E8A-3578-20BA-D89FD31D7CC4}"/>
                </a:ext>
              </a:extLst>
            </p:cNvPr>
            <p:cNvSpPr/>
            <p:nvPr/>
          </p:nvSpPr>
          <p:spPr>
            <a:xfrm>
              <a:off x="3047685"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98539EE0-D9C5-A848-BD98-DEC177D80EE3}"/>
                </a:ext>
              </a:extLst>
            </p:cNvPr>
            <p:cNvSpPr/>
            <p:nvPr/>
          </p:nvSpPr>
          <p:spPr>
            <a:xfrm>
              <a:off x="3657222"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E2A2ACC2-17C5-E6FD-0CBA-4DF3232C520A}"/>
                </a:ext>
              </a:extLst>
            </p:cNvPr>
            <p:cNvSpPr/>
            <p:nvPr/>
          </p:nvSpPr>
          <p:spPr>
            <a:xfrm>
              <a:off x="4266759"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930163C6-1223-8531-DEF4-A0F790E817B9}"/>
                </a:ext>
              </a:extLst>
            </p:cNvPr>
            <p:cNvSpPr/>
            <p:nvPr/>
          </p:nvSpPr>
          <p:spPr>
            <a:xfrm>
              <a:off x="4876296"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8C107435-2C47-3035-1918-D13F5CB9A680}"/>
                </a:ext>
              </a:extLst>
            </p:cNvPr>
            <p:cNvSpPr/>
            <p:nvPr/>
          </p:nvSpPr>
          <p:spPr>
            <a:xfrm>
              <a:off x="5485833"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4B70CE2E-B4DE-3DB4-F87A-A30055082A81}"/>
                </a:ext>
              </a:extLst>
            </p:cNvPr>
            <p:cNvSpPr/>
            <p:nvPr/>
          </p:nvSpPr>
          <p:spPr>
            <a:xfrm>
              <a:off x="6095370"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143F9835-0774-E9B8-D1FD-F419A2500B98}"/>
                </a:ext>
              </a:extLst>
            </p:cNvPr>
            <p:cNvSpPr/>
            <p:nvPr/>
          </p:nvSpPr>
          <p:spPr>
            <a:xfrm>
              <a:off x="6704907"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D5EFDE79-591A-C2FF-0E79-F99ED675F77C}"/>
                </a:ext>
              </a:extLst>
            </p:cNvPr>
            <p:cNvSpPr/>
            <p:nvPr/>
          </p:nvSpPr>
          <p:spPr>
            <a:xfrm>
              <a:off x="7314444"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FEF4CA35-6AEF-1F32-4F2A-F10E6BCCDCAB}"/>
                </a:ext>
              </a:extLst>
            </p:cNvPr>
            <p:cNvSpPr/>
            <p:nvPr/>
          </p:nvSpPr>
          <p:spPr>
            <a:xfrm>
              <a:off x="7923981"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2AA9C456-561A-9737-2D31-5F4BF2D4FA32}"/>
                </a:ext>
              </a:extLst>
            </p:cNvPr>
            <p:cNvSpPr/>
            <p:nvPr/>
          </p:nvSpPr>
          <p:spPr>
            <a:xfrm>
              <a:off x="8533518"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4A126EB7-9985-09EC-5A3C-CF04723F54D5}"/>
                </a:ext>
              </a:extLst>
            </p:cNvPr>
            <p:cNvSpPr/>
            <p:nvPr/>
          </p:nvSpPr>
          <p:spPr>
            <a:xfrm>
              <a:off x="9143055"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2" name="Rectangle 21">
              <a:extLst>
                <a:ext uri="{FF2B5EF4-FFF2-40B4-BE49-F238E27FC236}">
                  <a16:creationId xmlns:a16="http://schemas.microsoft.com/office/drawing/2014/main" id="{CA4FA0A6-7217-FC39-FB97-0E5B86FF46CA}"/>
                </a:ext>
              </a:extLst>
            </p:cNvPr>
            <p:cNvSpPr/>
            <p:nvPr/>
          </p:nvSpPr>
          <p:spPr>
            <a:xfrm>
              <a:off x="9752592"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3" name="Rectangle 22">
              <a:extLst>
                <a:ext uri="{FF2B5EF4-FFF2-40B4-BE49-F238E27FC236}">
                  <a16:creationId xmlns:a16="http://schemas.microsoft.com/office/drawing/2014/main" id="{EF196D09-A2B7-299A-0B6B-DE84244BAF2E}"/>
                </a:ext>
              </a:extLst>
            </p:cNvPr>
            <p:cNvSpPr/>
            <p:nvPr/>
          </p:nvSpPr>
          <p:spPr>
            <a:xfrm>
              <a:off x="10362129"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4" name="Rectangle 23">
              <a:extLst>
                <a:ext uri="{FF2B5EF4-FFF2-40B4-BE49-F238E27FC236}">
                  <a16:creationId xmlns:a16="http://schemas.microsoft.com/office/drawing/2014/main" id="{0073AE65-31CF-32DF-D78A-1D0208C37387}"/>
                </a:ext>
              </a:extLst>
            </p:cNvPr>
            <p:cNvSpPr/>
            <p:nvPr/>
          </p:nvSpPr>
          <p:spPr>
            <a:xfrm>
              <a:off x="10971666"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5" name="Rectangle 24">
              <a:extLst>
                <a:ext uri="{FF2B5EF4-FFF2-40B4-BE49-F238E27FC236}">
                  <a16:creationId xmlns:a16="http://schemas.microsoft.com/office/drawing/2014/main" id="{BAC3E98C-B362-F01A-D101-FA346C31573B}"/>
                </a:ext>
              </a:extLst>
            </p:cNvPr>
            <p:cNvSpPr/>
            <p:nvPr/>
          </p:nvSpPr>
          <p:spPr>
            <a:xfrm>
              <a:off x="11581200" y="-144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grpSp>
      <p:grpSp>
        <p:nvGrpSpPr>
          <p:cNvPr id="26" name="GRID BLOCKS RIGHT" hidden="1">
            <a:extLst>
              <a:ext uri="{FF2B5EF4-FFF2-40B4-BE49-F238E27FC236}">
                <a16:creationId xmlns:a16="http://schemas.microsoft.com/office/drawing/2014/main" id="{D728801F-8D42-B8CC-03F4-FE63109E59B7}"/>
              </a:ext>
            </a:extLst>
          </p:cNvPr>
          <p:cNvGrpSpPr/>
          <p:nvPr/>
        </p:nvGrpSpPr>
        <p:grpSpPr>
          <a:xfrm>
            <a:off x="13401639" y="0"/>
            <a:ext cx="306000" cy="6516000"/>
            <a:chOff x="12298980" y="0"/>
            <a:chExt cx="306000" cy="6516000"/>
          </a:xfrm>
          <a:solidFill>
            <a:schemeClr val="bg1">
              <a:alpha val="10000"/>
            </a:schemeClr>
          </a:solidFill>
        </p:grpSpPr>
        <p:sp>
          <p:nvSpPr>
            <p:cNvPr id="27" name="Rectangle 26">
              <a:extLst>
                <a:ext uri="{FF2B5EF4-FFF2-40B4-BE49-F238E27FC236}">
                  <a16:creationId xmlns:a16="http://schemas.microsoft.com/office/drawing/2014/main" id="{87050AF2-F7C6-76C0-C6E1-53BE9E76DEFD}"/>
                </a:ext>
              </a:extLst>
            </p:cNvPr>
            <p:cNvSpPr/>
            <p:nvPr/>
          </p:nvSpPr>
          <p:spPr>
            <a:xfrm>
              <a:off x="12298980" y="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8" name="Rectangle 27">
              <a:extLst>
                <a:ext uri="{FF2B5EF4-FFF2-40B4-BE49-F238E27FC236}">
                  <a16:creationId xmlns:a16="http://schemas.microsoft.com/office/drawing/2014/main" id="{ABDBFC5D-C0A3-989D-048E-387A152A84F2}"/>
                </a:ext>
              </a:extLst>
            </p:cNvPr>
            <p:cNvSpPr/>
            <p:nvPr/>
          </p:nvSpPr>
          <p:spPr>
            <a:xfrm>
              <a:off x="12298980" y="686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29" name="Rectangle 28">
              <a:extLst>
                <a:ext uri="{FF2B5EF4-FFF2-40B4-BE49-F238E27FC236}">
                  <a16:creationId xmlns:a16="http://schemas.microsoft.com/office/drawing/2014/main" id="{BEEE1E4B-C230-5206-974C-80B321EB5B5F}"/>
                </a:ext>
              </a:extLst>
            </p:cNvPr>
            <p:cNvSpPr/>
            <p:nvPr/>
          </p:nvSpPr>
          <p:spPr>
            <a:xfrm>
              <a:off x="12298980" y="1372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0" name="Rectangle 29">
              <a:extLst>
                <a:ext uri="{FF2B5EF4-FFF2-40B4-BE49-F238E27FC236}">
                  <a16:creationId xmlns:a16="http://schemas.microsoft.com/office/drawing/2014/main" id="{ED0E2A58-388D-3609-D845-EE5CF12A16CF}"/>
                </a:ext>
              </a:extLst>
            </p:cNvPr>
            <p:cNvSpPr/>
            <p:nvPr/>
          </p:nvSpPr>
          <p:spPr>
            <a:xfrm>
              <a:off x="12298980" y="2058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1" name="Rectangle 30">
              <a:extLst>
                <a:ext uri="{FF2B5EF4-FFF2-40B4-BE49-F238E27FC236}">
                  <a16:creationId xmlns:a16="http://schemas.microsoft.com/office/drawing/2014/main" id="{E7825B1C-654E-CB4F-9BD2-A8CF0F5C38B3}"/>
                </a:ext>
              </a:extLst>
            </p:cNvPr>
            <p:cNvSpPr/>
            <p:nvPr/>
          </p:nvSpPr>
          <p:spPr>
            <a:xfrm>
              <a:off x="12298980" y="2744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2" name="Rectangle 31">
              <a:extLst>
                <a:ext uri="{FF2B5EF4-FFF2-40B4-BE49-F238E27FC236}">
                  <a16:creationId xmlns:a16="http://schemas.microsoft.com/office/drawing/2014/main" id="{B0A09528-F76A-E335-4F94-3204D56FF6DC}"/>
                </a:ext>
              </a:extLst>
            </p:cNvPr>
            <p:cNvSpPr/>
            <p:nvPr/>
          </p:nvSpPr>
          <p:spPr>
            <a:xfrm>
              <a:off x="12298980" y="3430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3" name="Rectangle 32">
              <a:extLst>
                <a:ext uri="{FF2B5EF4-FFF2-40B4-BE49-F238E27FC236}">
                  <a16:creationId xmlns:a16="http://schemas.microsoft.com/office/drawing/2014/main" id="{9F8BBD13-BAA3-EFDB-68A6-24C23ACC340E}"/>
                </a:ext>
              </a:extLst>
            </p:cNvPr>
            <p:cNvSpPr/>
            <p:nvPr/>
          </p:nvSpPr>
          <p:spPr>
            <a:xfrm>
              <a:off x="12298980" y="4116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4" name="Rectangle 33">
              <a:extLst>
                <a:ext uri="{FF2B5EF4-FFF2-40B4-BE49-F238E27FC236}">
                  <a16:creationId xmlns:a16="http://schemas.microsoft.com/office/drawing/2014/main" id="{E2C31BE7-00F6-1BE8-F6A3-217414225E19}"/>
                </a:ext>
              </a:extLst>
            </p:cNvPr>
            <p:cNvSpPr/>
            <p:nvPr/>
          </p:nvSpPr>
          <p:spPr>
            <a:xfrm>
              <a:off x="12298980" y="4802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5" name="Rectangle 34">
              <a:extLst>
                <a:ext uri="{FF2B5EF4-FFF2-40B4-BE49-F238E27FC236}">
                  <a16:creationId xmlns:a16="http://schemas.microsoft.com/office/drawing/2014/main" id="{9AA050DD-9FD2-B257-9CBD-3DCEAE452DAD}"/>
                </a:ext>
              </a:extLst>
            </p:cNvPr>
            <p:cNvSpPr/>
            <p:nvPr/>
          </p:nvSpPr>
          <p:spPr>
            <a:xfrm>
              <a:off x="12298980" y="5488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36" name="Rectangle 35">
              <a:extLst>
                <a:ext uri="{FF2B5EF4-FFF2-40B4-BE49-F238E27FC236}">
                  <a16:creationId xmlns:a16="http://schemas.microsoft.com/office/drawing/2014/main" id="{CB4E48C8-66C6-C84D-C56D-8093EB83F2FB}"/>
                </a:ext>
              </a:extLst>
            </p:cNvPr>
            <p:cNvSpPr/>
            <p:nvPr/>
          </p:nvSpPr>
          <p:spPr>
            <a:xfrm>
              <a:off x="12298980" y="6174000"/>
              <a:ext cx="306000" cy="34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grpSp>
      <p:sp>
        <p:nvSpPr>
          <p:cNvPr id="48" name="Rectangle 47">
            <a:extLst>
              <a:ext uri="{FF2B5EF4-FFF2-40B4-BE49-F238E27FC236}">
                <a16:creationId xmlns:a16="http://schemas.microsoft.com/office/drawing/2014/main" id="{CD7C9B02-FA56-FA93-1C07-EB0645560CD8}"/>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49" name="Rectangle 48">
            <a:extLst>
              <a:ext uri="{FF2B5EF4-FFF2-40B4-BE49-F238E27FC236}">
                <a16:creationId xmlns:a16="http://schemas.microsoft.com/office/drawing/2014/main" id="{11D7D6FE-018F-A218-1FD9-283D559BF729}"/>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
        <p:nvSpPr>
          <p:cNvPr id="53" name="Title 52">
            <a:extLst>
              <a:ext uri="{FF2B5EF4-FFF2-40B4-BE49-F238E27FC236}">
                <a16:creationId xmlns:a16="http://schemas.microsoft.com/office/drawing/2014/main" id="{12F2A942-F7BC-AD18-7C78-6EC23CD192C3}"/>
              </a:ext>
            </a:extLst>
          </p:cNvPr>
          <p:cNvSpPr>
            <a:spLocks noGrp="1"/>
          </p:cNvSpPr>
          <p:nvPr>
            <p:ph type="title"/>
          </p:nvPr>
        </p:nvSpPr>
        <p:spPr>
          <a:xfrm>
            <a:off x="1212562" y="172507"/>
            <a:ext cx="10515600" cy="1325563"/>
          </a:xfrm>
          <a:prstGeom prst="rect">
            <a:avLst/>
          </a:prstGeom>
        </p:spPr>
        <p:txBody>
          <a:bodyPr/>
          <a:lstStyle/>
          <a:p>
            <a:r>
              <a:rPr lang="en-GB"/>
              <a:t>Click to edit Master title style</a:t>
            </a:r>
          </a:p>
        </p:txBody>
      </p:sp>
      <p:sp>
        <p:nvSpPr>
          <p:cNvPr id="61" name="Text Placeholder 60">
            <a:extLst>
              <a:ext uri="{FF2B5EF4-FFF2-40B4-BE49-F238E27FC236}">
                <a16:creationId xmlns:a16="http://schemas.microsoft.com/office/drawing/2014/main" id="{CEA9B69A-1EEA-78FE-8230-8CAF63524EFA}"/>
              </a:ext>
            </a:extLst>
          </p:cNvPr>
          <p:cNvSpPr>
            <a:spLocks noGrp="1"/>
          </p:cNvSpPr>
          <p:nvPr>
            <p:ph type="body" sz="quarter" idx="10" hasCustomPrompt="1"/>
          </p:nvPr>
        </p:nvSpPr>
        <p:spPr>
          <a:xfrm>
            <a:off x="1041314" y="1520616"/>
            <a:ext cx="3707703" cy="4146550"/>
          </a:xfrm>
        </p:spPr>
        <p:txBody>
          <a:bodyPr/>
          <a:lstStyle/>
          <a:p>
            <a:pPr lvl="1"/>
            <a:r>
              <a:rPr lang="en-GB"/>
              <a:t>bullet point in 20pt arial all lower case</a:t>
            </a:r>
          </a:p>
          <a:p>
            <a:pPr lvl="1"/>
            <a:endParaRPr lang="en-GB"/>
          </a:p>
          <a:p>
            <a:pPr lvl="1"/>
            <a:r>
              <a:rPr lang="en-GB"/>
              <a:t>bullet point in 20pt arial all lower case</a:t>
            </a:r>
          </a:p>
          <a:p>
            <a:pPr lvl="1"/>
            <a:endParaRPr lang="en-GB"/>
          </a:p>
          <a:p>
            <a:pPr lvl="1"/>
            <a:r>
              <a:rPr lang="en-GB"/>
              <a:t>bullet point in 20pt arial all lower case</a:t>
            </a:r>
          </a:p>
          <a:p>
            <a:pPr lvl="1"/>
            <a:endParaRPr lang="en-GB"/>
          </a:p>
          <a:p>
            <a:pPr lvl="1"/>
            <a:r>
              <a:rPr lang="en-GB"/>
              <a:t>bullet point in 20pt arial all lower case</a:t>
            </a:r>
          </a:p>
          <a:p>
            <a:pPr lvl="1"/>
            <a:endParaRPr lang="en-GB"/>
          </a:p>
          <a:p>
            <a:pPr lvl="1"/>
            <a:r>
              <a:rPr lang="en-GB"/>
              <a:t>bullet point in 20pt arial all lower case</a:t>
            </a:r>
          </a:p>
          <a:p>
            <a:pPr lvl="1"/>
            <a:endParaRPr lang="en-GB"/>
          </a:p>
          <a:p>
            <a:pPr lvl="1"/>
            <a:endParaRPr lang="en-GB"/>
          </a:p>
        </p:txBody>
      </p:sp>
    </p:spTree>
    <p:extLst>
      <p:ext uri="{BB962C8B-B14F-4D97-AF65-F5344CB8AC3E}">
        <p14:creationId xmlns:p14="http://schemas.microsoft.com/office/powerpoint/2010/main" val="3467760085"/>
      </p:ext>
    </p:extLst>
  </p:cSld>
  <p:clrMapOvr>
    <a:masterClrMapping/>
  </p:clrMapOvr>
  <p:transition>
    <p:fade/>
  </p:transition>
  <p:extLst>
    <p:ext uri="{DCECCB84-F9BA-43D5-87BE-67443E8EF086}">
      <p15:sldGuideLst xmlns:p15="http://schemas.microsoft.com/office/powerpoint/2012/main">
        <p15:guide id="1" orient="horz" pos="414">
          <p15:clr>
            <a:srgbClr val="FBAE40"/>
          </p15:clr>
        </p15:guide>
        <p15:guide id="2" pos="84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pic>
        <p:nvPicPr>
          <p:cNvPr id="3" name="UKRI INNOVATE UK LOGO" descr="A purple and black logo&#10;&#10;Description automatically generated">
            <a:extLst>
              <a:ext uri="{FF2B5EF4-FFF2-40B4-BE49-F238E27FC236}">
                <a16:creationId xmlns:a16="http://schemas.microsoft.com/office/drawing/2014/main" id="{5F510032-CD9F-C232-69EF-243DB1E37A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19490" y="6032296"/>
            <a:ext cx="1641430" cy="5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CDFE078-2706-5270-859C-300D6908CF36}"/>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F4F4A56-061D-5310-AC91-0487E14E2F4F}"/>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
        <p:nvSpPr>
          <p:cNvPr id="6" name="Title 52">
            <a:extLst>
              <a:ext uri="{FF2B5EF4-FFF2-40B4-BE49-F238E27FC236}">
                <a16:creationId xmlns:a16="http://schemas.microsoft.com/office/drawing/2014/main" id="{81E06610-A0FB-CAEC-9E16-E636D607721C}"/>
              </a:ext>
            </a:extLst>
          </p:cNvPr>
          <p:cNvSpPr>
            <a:spLocks noGrp="1"/>
          </p:cNvSpPr>
          <p:nvPr>
            <p:ph type="title"/>
          </p:nvPr>
        </p:nvSpPr>
        <p:spPr>
          <a:xfrm>
            <a:off x="1229815" y="189760"/>
            <a:ext cx="7241325" cy="1325563"/>
          </a:xfrm>
          <a:prstGeom prst="rect">
            <a:avLst/>
          </a:prstGeom>
        </p:spPr>
        <p:txBody>
          <a:bodyPr/>
          <a:lstStyle/>
          <a:p>
            <a:r>
              <a:rPr lang="en-GB"/>
              <a:t>Click to edit Master title style</a:t>
            </a:r>
          </a:p>
        </p:txBody>
      </p:sp>
      <p:sp>
        <p:nvSpPr>
          <p:cNvPr id="7" name="Text Placeholder 60">
            <a:extLst>
              <a:ext uri="{FF2B5EF4-FFF2-40B4-BE49-F238E27FC236}">
                <a16:creationId xmlns:a16="http://schemas.microsoft.com/office/drawing/2014/main" id="{27E00F33-2C2B-0C60-8B97-1D757FEBA2EB}"/>
              </a:ext>
            </a:extLst>
          </p:cNvPr>
          <p:cNvSpPr>
            <a:spLocks noGrp="1"/>
          </p:cNvSpPr>
          <p:nvPr>
            <p:ph type="body" sz="quarter" idx="10" hasCustomPrompt="1"/>
          </p:nvPr>
        </p:nvSpPr>
        <p:spPr>
          <a:xfrm>
            <a:off x="1093073" y="2038201"/>
            <a:ext cx="10638852" cy="4146550"/>
          </a:xfrm>
        </p:spPr>
        <p:txBody>
          <a:bodyPr/>
          <a:lstStyle/>
          <a:p>
            <a:pPr lvl="1"/>
            <a:r>
              <a:rPr lang="en-GB"/>
              <a:t>bullet point in 20pt arial all lower case</a:t>
            </a:r>
          </a:p>
          <a:p>
            <a:pPr lvl="1"/>
            <a:endParaRPr lang="en-GB"/>
          </a:p>
          <a:p>
            <a:pPr lvl="1"/>
            <a:r>
              <a:rPr lang="en-GB"/>
              <a:t>bullet point in 20pt arial all lower case</a:t>
            </a:r>
          </a:p>
          <a:p>
            <a:pPr lvl="1"/>
            <a:endParaRPr lang="en-GB"/>
          </a:p>
          <a:p>
            <a:pPr lvl="1"/>
            <a:r>
              <a:rPr lang="en-GB"/>
              <a:t>bullet point in 20pt arial all lower case</a:t>
            </a:r>
          </a:p>
          <a:p>
            <a:pPr lvl="1"/>
            <a:endParaRPr lang="en-GB"/>
          </a:p>
          <a:p>
            <a:pPr lvl="1"/>
            <a:r>
              <a:rPr lang="en-GB"/>
              <a:t>bullet point in 20pt arial all lower case</a:t>
            </a:r>
          </a:p>
          <a:p>
            <a:pPr lvl="1"/>
            <a:endParaRPr lang="en-GB"/>
          </a:p>
          <a:p>
            <a:pPr lvl="1"/>
            <a:r>
              <a:rPr lang="en-GB"/>
              <a:t>bullet point in 20pt arial all lower case</a:t>
            </a:r>
          </a:p>
          <a:p>
            <a:pPr lvl="1"/>
            <a:endParaRPr lang="en-GB"/>
          </a:p>
          <a:p>
            <a:pPr lvl="1"/>
            <a:endParaRPr lang="en-GB"/>
          </a:p>
        </p:txBody>
      </p:sp>
      <p:sp>
        <p:nvSpPr>
          <p:cNvPr id="8" name="Text Placeholder 30">
            <a:extLst>
              <a:ext uri="{FF2B5EF4-FFF2-40B4-BE49-F238E27FC236}">
                <a16:creationId xmlns:a16="http://schemas.microsoft.com/office/drawing/2014/main" id="{0980D94E-26A6-699B-483D-87BAB869ACFF}"/>
              </a:ext>
            </a:extLst>
          </p:cNvPr>
          <p:cNvSpPr>
            <a:spLocks noGrp="1"/>
          </p:cNvSpPr>
          <p:nvPr>
            <p:ph type="body" sz="quarter" idx="11" hasCustomPrompt="1"/>
          </p:nvPr>
        </p:nvSpPr>
        <p:spPr>
          <a:xfrm>
            <a:off x="1224803" y="1258888"/>
            <a:ext cx="6780512" cy="484187"/>
          </a:xfrm>
        </p:spPr>
        <p:txBody>
          <a:bodyPr/>
          <a:lstStyle>
            <a:lvl1pPr marL="0" indent="0">
              <a:buNone/>
              <a:defRPr b="1">
                <a:solidFill>
                  <a:schemeClr val="accent1"/>
                </a:solidFill>
              </a:defRPr>
            </a:lvl1pPr>
          </a:lstStyle>
          <a:p>
            <a:pPr>
              <a:defRPr/>
            </a:pPr>
            <a:r>
              <a:rPr lang="en-GB" spc="0"/>
              <a:t>Sub heading here in lower case</a:t>
            </a:r>
          </a:p>
        </p:txBody>
      </p:sp>
    </p:spTree>
    <p:extLst>
      <p:ext uri="{BB962C8B-B14F-4D97-AF65-F5344CB8AC3E}">
        <p14:creationId xmlns:p14="http://schemas.microsoft.com/office/powerpoint/2010/main" val="1182710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F1CC21-1288-BE19-AA16-A240655BA47B}"/>
              </a:ext>
            </a:extLst>
          </p:cNvPr>
          <p:cNvSpPr>
            <a:spLocks noGrp="1"/>
          </p:cNvSpPr>
          <p:nvPr>
            <p:ph type="dt" sz="half" idx="10"/>
          </p:nvPr>
        </p:nvSpPr>
        <p:spPr/>
        <p:txBody>
          <a:bodyPr/>
          <a:lstStyle/>
          <a:p>
            <a:fld id="{A07B56D3-7061-EC48-B9FA-956E66EBC998}" type="datetimeFigureOut">
              <a:rPr lang="en-US" smtClean="0"/>
              <a:t>9/17/25</a:t>
            </a:fld>
            <a:endParaRPr lang="en-US"/>
          </a:p>
        </p:txBody>
      </p:sp>
      <p:sp>
        <p:nvSpPr>
          <p:cNvPr id="3" name="Footer Placeholder 2">
            <a:extLst>
              <a:ext uri="{FF2B5EF4-FFF2-40B4-BE49-F238E27FC236}">
                <a16:creationId xmlns:a16="http://schemas.microsoft.com/office/drawing/2014/main" id="{7EA65145-F281-CDC8-6B18-46923B6542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24302B-858E-7F86-D32E-6FBED9C36B7E}"/>
              </a:ext>
            </a:extLst>
          </p:cNvPr>
          <p:cNvSpPr>
            <a:spLocks noGrp="1"/>
          </p:cNvSpPr>
          <p:nvPr>
            <p:ph type="sldNum" sz="quarter" idx="12"/>
          </p:nvPr>
        </p:nvSpPr>
        <p:spPr/>
        <p:txBody>
          <a:bodyPr/>
          <a:lstStyle/>
          <a:p>
            <a:fld id="{2629D60E-BC46-614A-ABA6-D5BCA3AE8F98}" type="slidenum">
              <a:rPr lang="en-US" smtClean="0"/>
              <a:t>‹#›</a:t>
            </a:fld>
            <a:endParaRPr lang="en-US"/>
          </a:p>
        </p:txBody>
      </p:sp>
    </p:spTree>
    <p:extLst>
      <p:ext uri="{BB962C8B-B14F-4D97-AF65-F5344CB8AC3E}">
        <p14:creationId xmlns:p14="http://schemas.microsoft.com/office/powerpoint/2010/main" val="89904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1E018-A61A-D814-24D2-A2F1E80550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4B4BD73-5780-5535-C7BC-2650303A7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CA55FC6-DBAE-5C1D-C9B7-DFD9619AE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09CA63-4F0A-41D8-AC4C-63297BEC2A05}"/>
              </a:ext>
            </a:extLst>
          </p:cNvPr>
          <p:cNvSpPr>
            <a:spLocks noGrp="1"/>
          </p:cNvSpPr>
          <p:nvPr>
            <p:ph type="dt" sz="half" idx="10"/>
          </p:nvPr>
        </p:nvSpPr>
        <p:spPr/>
        <p:txBody>
          <a:bodyPr/>
          <a:lstStyle/>
          <a:p>
            <a:fld id="{A07B56D3-7061-EC48-B9FA-956E66EBC998}" type="datetimeFigureOut">
              <a:rPr lang="en-US" smtClean="0"/>
              <a:t>9/17/25</a:t>
            </a:fld>
            <a:endParaRPr lang="en-US"/>
          </a:p>
        </p:txBody>
      </p:sp>
      <p:sp>
        <p:nvSpPr>
          <p:cNvPr id="6" name="Footer Placeholder 5">
            <a:extLst>
              <a:ext uri="{FF2B5EF4-FFF2-40B4-BE49-F238E27FC236}">
                <a16:creationId xmlns:a16="http://schemas.microsoft.com/office/drawing/2014/main" id="{99D199AA-5E2F-0E20-C270-4EF434455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531CA-6BD2-3D01-1A57-BC475960E07D}"/>
              </a:ext>
            </a:extLst>
          </p:cNvPr>
          <p:cNvSpPr>
            <a:spLocks noGrp="1"/>
          </p:cNvSpPr>
          <p:nvPr>
            <p:ph type="sldNum" sz="quarter" idx="12"/>
          </p:nvPr>
        </p:nvSpPr>
        <p:spPr/>
        <p:txBody>
          <a:bodyPr/>
          <a:lstStyle/>
          <a:p>
            <a:fld id="{2629D60E-BC46-614A-ABA6-D5BCA3AE8F98}" type="slidenum">
              <a:rPr lang="en-US" smtClean="0"/>
              <a:t>‹#›</a:t>
            </a:fld>
            <a:endParaRPr lang="en-US"/>
          </a:p>
        </p:txBody>
      </p:sp>
    </p:spTree>
    <p:extLst>
      <p:ext uri="{BB962C8B-B14F-4D97-AF65-F5344CB8AC3E}">
        <p14:creationId xmlns:p14="http://schemas.microsoft.com/office/powerpoint/2010/main" val="308982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7B8B-44DF-18FD-63B3-48B08FFFD4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B56A0D2-EC26-126D-A586-DEBF4EDA5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811CA6-1DD4-D404-C866-548209979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0D70EA-B54B-855F-41C4-899A71EDD652}"/>
              </a:ext>
            </a:extLst>
          </p:cNvPr>
          <p:cNvSpPr>
            <a:spLocks noGrp="1"/>
          </p:cNvSpPr>
          <p:nvPr>
            <p:ph type="dt" sz="half" idx="10"/>
          </p:nvPr>
        </p:nvSpPr>
        <p:spPr/>
        <p:txBody>
          <a:bodyPr/>
          <a:lstStyle/>
          <a:p>
            <a:fld id="{A07B56D3-7061-EC48-B9FA-956E66EBC998}" type="datetimeFigureOut">
              <a:rPr lang="en-US" smtClean="0"/>
              <a:t>9/17/25</a:t>
            </a:fld>
            <a:endParaRPr lang="en-US"/>
          </a:p>
        </p:txBody>
      </p:sp>
      <p:sp>
        <p:nvSpPr>
          <p:cNvPr id="6" name="Footer Placeholder 5">
            <a:extLst>
              <a:ext uri="{FF2B5EF4-FFF2-40B4-BE49-F238E27FC236}">
                <a16:creationId xmlns:a16="http://schemas.microsoft.com/office/drawing/2014/main" id="{6A3D4930-038A-6277-4832-D124A9E0A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60AF6F-1629-3777-5335-5A136D5D5159}"/>
              </a:ext>
            </a:extLst>
          </p:cNvPr>
          <p:cNvSpPr>
            <a:spLocks noGrp="1"/>
          </p:cNvSpPr>
          <p:nvPr>
            <p:ph type="sldNum" sz="quarter" idx="12"/>
          </p:nvPr>
        </p:nvSpPr>
        <p:spPr/>
        <p:txBody>
          <a:bodyPr/>
          <a:lstStyle/>
          <a:p>
            <a:fld id="{2629D60E-BC46-614A-ABA6-D5BCA3AE8F98}" type="slidenum">
              <a:rPr lang="en-US" smtClean="0"/>
              <a:t>‹#›</a:t>
            </a:fld>
            <a:endParaRPr lang="en-US"/>
          </a:p>
        </p:txBody>
      </p:sp>
    </p:spTree>
    <p:extLst>
      <p:ext uri="{BB962C8B-B14F-4D97-AF65-F5344CB8AC3E}">
        <p14:creationId xmlns:p14="http://schemas.microsoft.com/office/powerpoint/2010/main" val="38588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9.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9.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D20835-717A-4C61-F591-A6E2053B16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4DDB68-E1F4-7864-AE8C-6389D0C3B1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71E72C-5A5B-1725-E39D-E11DEED64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7B56D3-7061-EC48-B9FA-956E66EBC998}" type="datetimeFigureOut">
              <a:rPr lang="en-US" smtClean="0"/>
              <a:t>9/17/25</a:t>
            </a:fld>
            <a:endParaRPr lang="en-US"/>
          </a:p>
        </p:txBody>
      </p:sp>
      <p:sp>
        <p:nvSpPr>
          <p:cNvPr id="5" name="Footer Placeholder 4">
            <a:extLst>
              <a:ext uri="{FF2B5EF4-FFF2-40B4-BE49-F238E27FC236}">
                <a16:creationId xmlns:a16="http://schemas.microsoft.com/office/drawing/2014/main" id="{734A2CF2-B11D-8C85-7871-BCA65B809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68F75C-8EDA-2AE0-7567-3F54F215E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29D60E-BC46-614A-ABA6-D5BCA3AE8F98}" type="slidenum">
              <a:rPr lang="en-US" smtClean="0"/>
              <a:t>‹#›</a:t>
            </a:fld>
            <a:endParaRPr lang="en-US"/>
          </a:p>
        </p:txBody>
      </p:sp>
    </p:spTree>
    <p:extLst>
      <p:ext uri="{BB962C8B-B14F-4D97-AF65-F5344CB8AC3E}">
        <p14:creationId xmlns:p14="http://schemas.microsoft.com/office/powerpoint/2010/main" val="80512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124"/>
        <p:cNvGrpSpPr/>
        <p:nvPr/>
      </p:nvGrpSpPr>
      <p:grpSpPr>
        <a:xfrm>
          <a:off x="0" y="0"/>
          <a:ext cx="0" cy="0"/>
          <a:chOff x="0" y="0"/>
          <a:chExt cx="0" cy="0"/>
        </a:xfrm>
      </p:grpSpPr>
    </p:spTree>
    <p:extLst>
      <p:ext uri="{BB962C8B-B14F-4D97-AF65-F5344CB8AC3E}">
        <p14:creationId xmlns:p14="http://schemas.microsoft.com/office/powerpoint/2010/main" val="141482355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70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3429842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342186244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4213247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02" r:id="rId7"/>
    <p:sldLayoutId id="214748370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64717710"/>
      </p:ext>
    </p:extLst>
  </p:cSld>
  <p:clrMap bg1="lt1" tx1="dk1" bg2="lt2" tx2="dk2" accent1="accent1" accent2="accent2" accent3="accent3" accent4="accent4" accent5="accent5" accent6="accent6" hlink="hlink" folHlink="folHlink"/>
  <p:sldLayoutIdLst>
    <p:sldLayoutId id="2147483692"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9/17/25</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4146A114-B205-4D61-B4FC-B5E9DFFE1245}"/>
              </a:ext>
            </a:extLst>
          </p:cNvPr>
          <p:cNvSpPr/>
          <p:nvPr userDrawn="1"/>
        </p:nvSpPr>
        <p:spPr>
          <a:xfrm rot="16200000">
            <a:off x="-3327467" y="3327467"/>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2" descr="Shape&#10;&#10;Description automatically generated">
            <a:extLst>
              <a:ext uri="{FF2B5EF4-FFF2-40B4-BE49-F238E27FC236}">
                <a16:creationId xmlns:a16="http://schemas.microsoft.com/office/drawing/2014/main" id="{40B76994-7603-4230-9A54-FAF6E2866CB7}"/>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579758" y="5998442"/>
            <a:ext cx="1960258" cy="630958"/>
          </a:xfrm>
          <a:prstGeom prst="rect">
            <a:avLst/>
          </a:prstGeom>
          <a:noFill/>
          <a:effectLst/>
        </p:spPr>
      </p:pic>
    </p:spTree>
    <p:extLst>
      <p:ext uri="{BB962C8B-B14F-4D97-AF65-F5344CB8AC3E}">
        <p14:creationId xmlns:p14="http://schemas.microsoft.com/office/powerpoint/2010/main" val="128207836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100326207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A0524-B680-4FE9-BE27-6117655B2789}" type="datetimeFigureOut">
              <a:rPr lang="en-GB" smtClean="0"/>
              <a:t>17/09/2025</a:t>
            </a:fld>
            <a:endParaRPr lang="en-GB"/>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2A7A5-65BC-42DB-B10F-D7B07009C79A}" type="slidenum">
              <a:rPr lang="en-GB" smtClean="0"/>
              <a:t>‹#›</a:t>
            </a:fld>
            <a:endParaRPr lang="en-GB"/>
          </a:p>
        </p:txBody>
      </p:sp>
      <p:pic>
        <p:nvPicPr>
          <p:cNvPr id="7" name="Picture 6" descr="A purple and black logo&#10;&#10;Description automatically generated">
            <a:extLst>
              <a:ext uri="{FF2B5EF4-FFF2-40B4-BE49-F238E27FC236}">
                <a16:creationId xmlns:a16="http://schemas.microsoft.com/office/drawing/2014/main" id="{AF98754C-1FA2-4917-7028-7F3787010767}"/>
              </a:ext>
            </a:extLst>
          </p:cNvPr>
          <p:cNvPicPr>
            <a:picLocks noChangeAspect="1"/>
          </p:cNvPicPr>
          <p:nvPr/>
        </p:nvPicPr>
        <p:blipFill>
          <a:blip r:embed="rId16"/>
          <a:stretch>
            <a:fillRect/>
          </a:stretch>
        </p:blipFill>
        <p:spPr>
          <a:xfrm>
            <a:off x="1119150" y="6063314"/>
            <a:ext cx="2595489" cy="709293"/>
          </a:xfrm>
          <a:prstGeom prst="rect">
            <a:avLst/>
          </a:prstGeom>
        </p:spPr>
      </p:pic>
    </p:spTree>
    <p:extLst>
      <p:ext uri="{BB962C8B-B14F-4D97-AF65-F5344CB8AC3E}">
        <p14:creationId xmlns:p14="http://schemas.microsoft.com/office/powerpoint/2010/main" val="17140182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1.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hyperlink" Target="https://www.ukri.org/what-we-do/browse-our-areas-of-investment-and-support/uk-regulatory-science-and-innovation-networks/" TargetMode="Externa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hyperlink" Target="https://iuk-business-connect.org.uk/perspectives/global-regulation-index/"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hyperlink" Target="http://www.iukbg.ukri.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hyperlink" Target="http://www.iukbg.ukri.org/" TargetMode="External"/><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image" Target="../media/image45.png"/><Relationship Id="rId5" Type="http://schemas.openxmlformats.org/officeDocument/2006/relationships/hyperlink" Target="https://iuk-business-connect.org.uk/casestudy/eventum-orthopaedics-steps-up-growth-with-innovate-uk-backing/" TargetMode="External"/><Relationship Id="rId4" Type="http://schemas.openxmlformats.org/officeDocument/2006/relationships/hyperlink" Target="https://www.youtube.com/playlist?list=PLS_fq1m2WTHaMBmH5UNAMW-fq9zUksmY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1.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797F3-B6C1-7A1A-DAF1-CEAF421F3F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3E6F8-711A-C33F-899F-73EBD4EB857E}"/>
              </a:ext>
            </a:extLst>
          </p:cNvPr>
          <p:cNvSpPr>
            <a:spLocks noGrp="1"/>
          </p:cNvSpPr>
          <p:nvPr>
            <p:ph type="title"/>
          </p:nvPr>
        </p:nvSpPr>
        <p:spPr>
          <a:xfrm>
            <a:off x="707136" y="591311"/>
            <a:ext cx="7731470" cy="2309687"/>
          </a:xfrm>
        </p:spPr>
        <p:txBody>
          <a:bodyPr/>
          <a:lstStyle/>
          <a:p>
            <a:r>
              <a:rPr lang="en-US" sz="4400" dirty="0"/>
              <a:t>Standards for Innovation Webinar</a:t>
            </a:r>
            <a:endParaRPr lang="en-GB" i="1" dirty="0">
              <a:solidFill>
                <a:schemeClr val="tx1"/>
              </a:solidFill>
            </a:endParaRPr>
          </a:p>
        </p:txBody>
      </p:sp>
      <p:sp>
        <p:nvSpPr>
          <p:cNvPr id="5" name="TextBox 4">
            <a:extLst>
              <a:ext uri="{FF2B5EF4-FFF2-40B4-BE49-F238E27FC236}">
                <a16:creationId xmlns:a16="http://schemas.microsoft.com/office/drawing/2014/main" id="{63B4DC33-6682-2768-A195-5A2268FC163E}"/>
              </a:ext>
            </a:extLst>
          </p:cNvPr>
          <p:cNvSpPr txBox="1"/>
          <p:nvPr/>
        </p:nvSpPr>
        <p:spPr>
          <a:xfrm>
            <a:off x="707135" y="3131127"/>
            <a:ext cx="6344829" cy="369332"/>
          </a:xfrm>
          <a:prstGeom prst="rect">
            <a:avLst/>
          </a:prstGeom>
          <a:noFill/>
        </p:spPr>
        <p:txBody>
          <a:bodyPr wrap="square" rtlCol="0">
            <a:spAutoFit/>
          </a:bodyPr>
          <a:lstStyle/>
          <a:p>
            <a:r>
              <a:rPr lang="en-US" dirty="0">
                <a:solidFill>
                  <a:schemeClr val="tx2"/>
                </a:solidFill>
              </a:rPr>
              <a:t>16</a:t>
            </a:r>
            <a:r>
              <a:rPr lang="en-US" baseline="30000" dirty="0">
                <a:solidFill>
                  <a:schemeClr val="tx2"/>
                </a:solidFill>
              </a:rPr>
              <a:t>th</a:t>
            </a:r>
            <a:r>
              <a:rPr lang="en-US" dirty="0">
                <a:solidFill>
                  <a:schemeClr val="tx2"/>
                </a:solidFill>
              </a:rPr>
              <a:t> September 2025</a:t>
            </a:r>
          </a:p>
        </p:txBody>
      </p:sp>
    </p:spTree>
    <p:extLst>
      <p:ext uri="{BB962C8B-B14F-4D97-AF65-F5344CB8AC3E}">
        <p14:creationId xmlns:p14="http://schemas.microsoft.com/office/powerpoint/2010/main" val="2139935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DD3-1598-F136-3F99-DB7DCEB6BA9F}"/>
              </a:ext>
            </a:extLst>
          </p:cNvPr>
          <p:cNvSpPr>
            <a:spLocks noGrp="1"/>
          </p:cNvSpPr>
          <p:nvPr>
            <p:ph type="title"/>
          </p:nvPr>
        </p:nvSpPr>
        <p:spPr/>
        <p:txBody>
          <a:bodyPr/>
          <a:lstStyle/>
          <a:p>
            <a:r>
              <a:rPr lang="en-US" dirty="0"/>
              <a:t>Our Network </a:t>
            </a:r>
            <a:br>
              <a:rPr lang="en-US" dirty="0"/>
            </a:br>
            <a:endParaRPr lang="en-US" dirty="0"/>
          </a:p>
        </p:txBody>
      </p:sp>
      <p:pic>
        <p:nvPicPr>
          <p:cNvPr id="19" name="Picture Placeholder 18" descr="A group of people sitting at a table with laptops&#10;&#10;Description automatically generated with medium confidence">
            <a:extLst>
              <a:ext uri="{FF2B5EF4-FFF2-40B4-BE49-F238E27FC236}">
                <a16:creationId xmlns:a16="http://schemas.microsoft.com/office/drawing/2014/main" id="{3BDD4C86-42FB-12BD-90F2-625243338B76}"/>
              </a:ext>
            </a:extLst>
          </p:cNvPr>
          <p:cNvPicPr>
            <a:picLocks noGrp="1" noChangeAspect="1"/>
          </p:cNvPicPr>
          <p:nvPr>
            <p:ph type="pic" idx="8"/>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F81EA17-0427-F635-77FD-11DB38287626}"/>
              </a:ext>
            </a:extLst>
          </p:cNvPr>
          <p:cNvSpPr>
            <a:spLocks noGrp="1"/>
          </p:cNvSpPr>
          <p:nvPr>
            <p:ph type="body" sz="quarter" idx="11"/>
          </p:nvPr>
        </p:nvSpPr>
        <p:spPr>
          <a:xfrm>
            <a:off x="614024" y="3089388"/>
            <a:ext cx="2052000" cy="1425420"/>
          </a:xfrm>
        </p:spPr>
        <p:txBody>
          <a:bodyPr anchor="t"/>
          <a:lstStyle/>
          <a:p>
            <a:r>
              <a:rPr lang="en-US" sz="3200" dirty="0"/>
              <a:t>46,229 </a:t>
            </a:r>
          </a:p>
          <a:p>
            <a:r>
              <a:rPr lang="en-US" sz="1800" dirty="0"/>
              <a:t>Unique Organisations </a:t>
            </a:r>
          </a:p>
        </p:txBody>
      </p:sp>
      <p:sp>
        <p:nvSpPr>
          <p:cNvPr id="7" name="Text Placeholder 6">
            <a:extLst>
              <a:ext uri="{FF2B5EF4-FFF2-40B4-BE49-F238E27FC236}">
                <a16:creationId xmlns:a16="http://schemas.microsoft.com/office/drawing/2014/main" id="{E37D6CEB-92D9-938B-403B-D024498668BA}"/>
              </a:ext>
            </a:extLst>
          </p:cNvPr>
          <p:cNvSpPr>
            <a:spLocks noGrp="1"/>
          </p:cNvSpPr>
          <p:nvPr>
            <p:ph type="body" sz="quarter" idx="14"/>
          </p:nvPr>
        </p:nvSpPr>
        <p:spPr/>
        <p:txBody>
          <a:bodyPr anchor="t"/>
          <a:lstStyle/>
          <a:p>
            <a:r>
              <a:rPr lang="en-US" sz="3200" dirty="0"/>
              <a:t>72%</a:t>
            </a:r>
          </a:p>
          <a:p>
            <a:r>
              <a:rPr lang="en-US" sz="1800" dirty="0"/>
              <a:t>Small</a:t>
            </a:r>
            <a:endParaRPr lang="en-US" dirty="0"/>
          </a:p>
          <a:p>
            <a:r>
              <a:rPr lang="en-US" dirty="0"/>
              <a:t> </a:t>
            </a:r>
          </a:p>
          <a:p>
            <a:r>
              <a:rPr lang="en-US" sz="3200" dirty="0"/>
              <a:t>15%</a:t>
            </a:r>
            <a:endParaRPr lang="en-US" dirty="0"/>
          </a:p>
          <a:p>
            <a:r>
              <a:rPr lang="en-US" sz="1800" dirty="0"/>
              <a:t>Medium</a:t>
            </a:r>
            <a:endParaRPr lang="en-US" dirty="0"/>
          </a:p>
          <a:p>
            <a:endParaRPr lang="en-US" dirty="0"/>
          </a:p>
          <a:p>
            <a:r>
              <a:rPr lang="en-US" sz="3200" dirty="0"/>
              <a:t>13% </a:t>
            </a:r>
            <a:endParaRPr lang="en-US" dirty="0"/>
          </a:p>
          <a:p>
            <a:r>
              <a:rPr lang="en-US" sz="1800" dirty="0"/>
              <a:t>Large</a:t>
            </a:r>
            <a:r>
              <a:rPr lang="en-US" dirty="0"/>
              <a:t> </a:t>
            </a:r>
          </a:p>
          <a:p>
            <a:endParaRPr lang="en-US" dirty="0"/>
          </a:p>
          <a:p>
            <a:endParaRPr lang="en-US" dirty="0"/>
          </a:p>
        </p:txBody>
      </p:sp>
      <p:pic>
        <p:nvPicPr>
          <p:cNvPr id="27" name="Picture Placeholder 26" descr="A picture containing person&#10;&#10;Description automatically generated">
            <a:extLst>
              <a:ext uri="{FF2B5EF4-FFF2-40B4-BE49-F238E27FC236}">
                <a16:creationId xmlns:a16="http://schemas.microsoft.com/office/drawing/2014/main" id="{B0A9B9BA-2D4D-29C5-AAD8-6847E1934A37}"/>
              </a:ext>
            </a:extLst>
          </p:cNvPr>
          <p:cNvPicPr>
            <a:picLocks noGrp="1" noChangeAspect="1"/>
          </p:cNvPicPr>
          <p:nvPr>
            <p:ph type="pic" idx="16"/>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DD8CE89B-8AF9-E0E3-B696-B5F8B501947F}"/>
              </a:ext>
            </a:extLst>
          </p:cNvPr>
          <p:cNvSpPr>
            <a:spLocks noGrp="1"/>
          </p:cNvSpPr>
          <p:nvPr>
            <p:ph type="body" sz="quarter" idx="17"/>
          </p:nvPr>
        </p:nvSpPr>
        <p:spPr>
          <a:xfrm>
            <a:off x="6555324" y="3089388"/>
            <a:ext cx="2052000" cy="1783401"/>
          </a:xfrm>
        </p:spPr>
        <p:txBody>
          <a:bodyPr anchor="t"/>
          <a:lstStyle/>
          <a:p>
            <a:r>
              <a:rPr lang="en-US" sz="3200" dirty="0"/>
              <a:t>335,478</a:t>
            </a:r>
            <a:endParaRPr lang="en-US" dirty="0"/>
          </a:p>
          <a:p>
            <a:r>
              <a:rPr lang="en-US" sz="1800" dirty="0"/>
              <a:t>innovators </a:t>
            </a:r>
          </a:p>
          <a:p>
            <a:endParaRPr lang="en-US" dirty="0"/>
          </a:p>
          <a:p>
            <a:endParaRPr lang="en-US" dirty="0"/>
          </a:p>
        </p:txBody>
      </p:sp>
      <p:pic>
        <p:nvPicPr>
          <p:cNvPr id="29" name="Picture Placeholder 28" descr="A person addressing a group of people&#10;&#10;Description automatically generated with medium confidence">
            <a:extLst>
              <a:ext uri="{FF2B5EF4-FFF2-40B4-BE49-F238E27FC236}">
                <a16:creationId xmlns:a16="http://schemas.microsoft.com/office/drawing/2014/main" id="{AB4814AA-94B6-D40D-0CF3-4CBD2453B30E}"/>
              </a:ext>
            </a:extLst>
          </p:cNvPr>
          <p:cNvPicPr>
            <a:picLocks noGrp="1" noChangeAspect="1"/>
          </p:cNvPicPr>
          <p:nvPr>
            <p:ph type="pic" idx="19"/>
          </p:nvPr>
        </p:nvPicPr>
        <p:blipFill>
          <a:blip r:embed="rId4"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41565A5E-44EA-4053-36B6-ECB193C6D542}"/>
              </a:ext>
            </a:extLst>
          </p:cNvPr>
          <p:cNvSpPr>
            <a:spLocks noGrp="1"/>
          </p:cNvSpPr>
          <p:nvPr>
            <p:ph type="body" sz="quarter" idx="20"/>
          </p:nvPr>
        </p:nvSpPr>
        <p:spPr>
          <a:xfrm>
            <a:off x="9525976" y="3196721"/>
            <a:ext cx="2052000" cy="605377"/>
          </a:xfrm>
        </p:spPr>
        <p:txBody>
          <a:bodyPr anchor="t"/>
          <a:lstStyle/>
          <a:p>
            <a:r>
              <a:rPr lang="en-US" dirty="0"/>
              <a:t>Every university in the UK </a:t>
            </a:r>
          </a:p>
          <a:p>
            <a:endParaRPr lang="en-US" dirty="0"/>
          </a:p>
        </p:txBody>
      </p:sp>
      <p:pic>
        <p:nvPicPr>
          <p:cNvPr id="25" name="Picture Placeholder 24" descr="A group of people sitting at a table&#10;&#10;Description automatically generated with medium confidence">
            <a:extLst>
              <a:ext uri="{FF2B5EF4-FFF2-40B4-BE49-F238E27FC236}">
                <a16:creationId xmlns:a16="http://schemas.microsoft.com/office/drawing/2014/main" id="{5F7A9A80-682D-9140-7473-2FBAB0671B4A}"/>
              </a:ext>
            </a:extLst>
          </p:cNvPr>
          <p:cNvPicPr>
            <a:picLocks noGrp="1" noChangeAspect="1"/>
          </p:cNvPicPr>
          <p:nvPr>
            <p:ph type="pic" idx="13"/>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3847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picture containing blur&#10;&#10;Description automatically generated">
            <a:extLst>
              <a:ext uri="{FF2B5EF4-FFF2-40B4-BE49-F238E27FC236}">
                <a16:creationId xmlns:a16="http://schemas.microsoft.com/office/drawing/2014/main" id="{000BEA19-F8E4-1F51-03D4-35AC0919C564}"/>
              </a:ext>
            </a:extLst>
          </p:cNvPr>
          <p:cNvPicPr>
            <a:picLocks noGrp="1" noChangeAspect="1"/>
          </p:cNvPicPr>
          <p:nvPr>
            <p:ph type="pic" idx="2"/>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663AD13F-2EFF-7CC0-606D-2FB18B1C47AD}"/>
              </a:ext>
            </a:extLst>
          </p:cNvPr>
          <p:cNvSpPr>
            <a:spLocks noGrp="1"/>
          </p:cNvSpPr>
          <p:nvPr>
            <p:ph type="title"/>
          </p:nvPr>
        </p:nvSpPr>
        <p:spPr/>
        <p:txBody>
          <a:bodyPr/>
          <a:lstStyle/>
          <a:p>
            <a:r>
              <a:rPr lang="en-US" dirty="0"/>
              <a:t>IUK Business Connect Outputs </a:t>
            </a:r>
          </a:p>
        </p:txBody>
      </p:sp>
      <p:sp>
        <p:nvSpPr>
          <p:cNvPr id="13" name="Text Placeholder 2">
            <a:extLst>
              <a:ext uri="{FF2B5EF4-FFF2-40B4-BE49-F238E27FC236}">
                <a16:creationId xmlns:a16="http://schemas.microsoft.com/office/drawing/2014/main" id="{267DC6A6-65F9-E917-CDC7-5B6504D76256}"/>
              </a:ext>
            </a:extLst>
          </p:cNvPr>
          <p:cNvSpPr>
            <a:spLocks noGrp="1"/>
          </p:cNvSpPr>
          <p:nvPr/>
        </p:nvSpPr>
        <p:spPr>
          <a:xfrm>
            <a:off x="609600" y="3691551"/>
            <a:ext cx="1686097" cy="64344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1200" cap="none" spc="0" normalizeH="0" baseline="0" noProof="0" dirty="0">
                <a:ln>
                  <a:noFill/>
                </a:ln>
                <a:solidFill>
                  <a:srgbClr val="FDFFFE"/>
                </a:solidFill>
                <a:effectLst/>
                <a:uLnTx/>
                <a:uFillTx/>
                <a:latin typeface="Arial"/>
                <a:ea typeface="+mn-ea"/>
                <a:cs typeface="+mn-cs"/>
                <a:sym typeface="Arial"/>
              </a:rPr>
              <a:t>66%</a:t>
            </a:r>
          </a:p>
        </p:txBody>
      </p:sp>
      <p:sp>
        <p:nvSpPr>
          <p:cNvPr id="14" name="Text Placeholder 3">
            <a:extLst>
              <a:ext uri="{FF2B5EF4-FFF2-40B4-BE49-F238E27FC236}">
                <a16:creationId xmlns:a16="http://schemas.microsoft.com/office/drawing/2014/main" id="{B91EE473-5545-EBBB-BFD5-E465104D31D4}"/>
              </a:ext>
            </a:extLst>
          </p:cNvPr>
          <p:cNvSpPr>
            <a:spLocks noGrp="1"/>
          </p:cNvSpPr>
          <p:nvPr/>
        </p:nvSpPr>
        <p:spPr>
          <a:xfrm>
            <a:off x="609600" y="4504873"/>
            <a:ext cx="1686097" cy="20274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introduced by IUK Business Connect go on to </a:t>
            </a:r>
            <a:r>
              <a:rPr kumimoji="0" lang="en-US" sz="1800" b="1" i="0" u="none" strike="noStrike" kern="1200" cap="none" spc="0" normalizeH="0" baseline="0" noProof="0" dirty="0">
                <a:ln>
                  <a:noFill/>
                </a:ln>
                <a:solidFill>
                  <a:srgbClr val="FDFFFE"/>
                </a:solidFill>
                <a:effectLst/>
                <a:uLnTx/>
                <a:uFillTx/>
                <a:latin typeface="Arial"/>
                <a:ea typeface="+mn-ea"/>
                <a:cs typeface="+mn-cs"/>
                <a:sym typeface="Arial"/>
              </a:rPr>
              <a:t>collaborate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dirty="0">
              <a:ln>
                <a:noFill/>
              </a:ln>
              <a:solidFill>
                <a:srgbClr val="FDFFFE"/>
              </a:solidFill>
              <a:effectLst/>
              <a:uLnTx/>
              <a:uFillTx/>
              <a:latin typeface="Arial"/>
              <a:ea typeface="+mn-ea"/>
              <a:cs typeface="+mn-cs"/>
              <a:sym typeface="Arial"/>
            </a:endParaRPr>
          </a:p>
        </p:txBody>
      </p:sp>
      <p:sp>
        <p:nvSpPr>
          <p:cNvPr id="15" name="Text Placeholder 4">
            <a:extLst>
              <a:ext uri="{FF2B5EF4-FFF2-40B4-BE49-F238E27FC236}">
                <a16:creationId xmlns:a16="http://schemas.microsoft.com/office/drawing/2014/main" id="{95D3364E-C89E-B035-ED18-70689471CC46}"/>
              </a:ext>
            </a:extLst>
          </p:cNvPr>
          <p:cNvSpPr>
            <a:spLocks noGrp="1"/>
          </p:cNvSpPr>
          <p:nvPr/>
        </p:nvSpPr>
        <p:spPr>
          <a:xfrm>
            <a:off x="2812079" y="3691551"/>
            <a:ext cx="1686097" cy="64344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1200" cap="none" spc="0" normalizeH="0" baseline="0" noProof="0" dirty="0">
                <a:ln>
                  <a:noFill/>
                </a:ln>
                <a:solidFill>
                  <a:srgbClr val="FDFFFE"/>
                </a:solidFill>
                <a:effectLst/>
                <a:uLnTx/>
                <a:uFillTx/>
                <a:latin typeface="Arial"/>
                <a:ea typeface="+mn-ea"/>
                <a:cs typeface="+mn-cs"/>
                <a:sym typeface="Arial"/>
              </a:rPr>
              <a:t>42%</a:t>
            </a:r>
          </a:p>
        </p:txBody>
      </p:sp>
      <p:sp>
        <p:nvSpPr>
          <p:cNvPr id="16" name="Text Placeholder 5">
            <a:extLst>
              <a:ext uri="{FF2B5EF4-FFF2-40B4-BE49-F238E27FC236}">
                <a16:creationId xmlns:a16="http://schemas.microsoft.com/office/drawing/2014/main" id="{9375146E-ED68-0022-1891-1029BCF1C579}"/>
              </a:ext>
            </a:extLst>
          </p:cNvPr>
          <p:cNvSpPr>
            <a:spLocks noGrp="1"/>
          </p:cNvSpPr>
          <p:nvPr/>
        </p:nvSpPr>
        <p:spPr>
          <a:xfrm>
            <a:off x="2812079" y="4504873"/>
            <a:ext cx="1686097" cy="20274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reach  outcomes</a:t>
            </a:r>
            <a:r>
              <a:rPr kumimoji="0" lang="en-US" sz="1800" b="1" i="0" u="none" strike="noStrike" kern="1200" cap="none" spc="0" normalizeH="0" baseline="0" noProof="0" dirty="0">
                <a:ln>
                  <a:noFill/>
                </a:ln>
                <a:solidFill>
                  <a:srgbClr val="FDFFFE"/>
                </a:solidFill>
                <a:effectLst/>
                <a:uLnTx/>
                <a:uFillTx/>
                <a:latin typeface="Arial"/>
                <a:ea typeface="+mn-ea"/>
                <a:cs typeface="+mn-cs"/>
                <a:sym typeface="Arial"/>
              </a:rPr>
              <a:t>   faster              </a:t>
            </a: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(1-2 years)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dirty="0">
              <a:ln>
                <a:noFill/>
              </a:ln>
              <a:solidFill>
                <a:srgbClr val="FDFFFE"/>
              </a:solidFill>
              <a:effectLst/>
              <a:uLnTx/>
              <a:uFillTx/>
              <a:latin typeface="Arial"/>
              <a:ea typeface="+mn-ea"/>
              <a:cs typeface="+mn-cs"/>
              <a:sym typeface="Arial"/>
            </a:endParaRPr>
          </a:p>
        </p:txBody>
      </p:sp>
      <p:sp>
        <p:nvSpPr>
          <p:cNvPr id="17" name="Text Placeholder 6">
            <a:extLst>
              <a:ext uri="{FF2B5EF4-FFF2-40B4-BE49-F238E27FC236}">
                <a16:creationId xmlns:a16="http://schemas.microsoft.com/office/drawing/2014/main" id="{43BDCB11-8212-8A55-DA5C-21ED01A52B9B}"/>
              </a:ext>
            </a:extLst>
          </p:cNvPr>
          <p:cNvSpPr>
            <a:spLocks noGrp="1"/>
          </p:cNvSpPr>
          <p:nvPr/>
        </p:nvSpPr>
        <p:spPr>
          <a:xfrm>
            <a:off x="4966936" y="3691551"/>
            <a:ext cx="1781340" cy="64344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1200" cap="none" spc="0" normalizeH="0" baseline="0" noProof="0" dirty="0">
                <a:ln>
                  <a:noFill/>
                </a:ln>
                <a:solidFill>
                  <a:srgbClr val="FDFFFE"/>
                </a:solidFill>
                <a:effectLst/>
                <a:uLnTx/>
                <a:uFillTx/>
                <a:latin typeface="Arial"/>
                <a:ea typeface="+mn-ea"/>
                <a:cs typeface="+mn-cs"/>
                <a:sym typeface="Arial"/>
              </a:rPr>
              <a:t>60%</a:t>
            </a:r>
          </a:p>
        </p:txBody>
      </p:sp>
      <p:sp>
        <p:nvSpPr>
          <p:cNvPr id="18" name="Text Placeholder 7">
            <a:extLst>
              <a:ext uri="{FF2B5EF4-FFF2-40B4-BE49-F238E27FC236}">
                <a16:creationId xmlns:a16="http://schemas.microsoft.com/office/drawing/2014/main" id="{C0CC47A1-B743-10A1-01EE-9878984F89F9}"/>
              </a:ext>
            </a:extLst>
          </p:cNvPr>
          <p:cNvSpPr>
            <a:spLocks noGrp="1"/>
          </p:cNvSpPr>
          <p:nvPr/>
        </p:nvSpPr>
        <p:spPr>
          <a:xfrm>
            <a:off x="4966935" y="4504873"/>
            <a:ext cx="1781340" cy="20274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increased </a:t>
            </a:r>
            <a:r>
              <a:rPr kumimoji="0" lang="en-US" sz="1800" b="1" i="0" u="none" strike="noStrike" kern="1200" cap="none" spc="0" normalizeH="0" baseline="0" noProof="0" dirty="0">
                <a:ln>
                  <a:noFill/>
                </a:ln>
                <a:solidFill>
                  <a:srgbClr val="FDFFFE"/>
                </a:solidFill>
                <a:effectLst/>
                <a:uLnTx/>
                <a:uFillTx/>
                <a:latin typeface="Arial"/>
                <a:ea typeface="+mn-ea"/>
                <a:cs typeface="+mn-cs"/>
                <a:sym typeface="Arial"/>
              </a:rPr>
              <a:t>investment</a:t>
            </a: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 in R&amp;D direct result from IUK Business Connect engagement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dirty="0">
              <a:ln>
                <a:noFill/>
              </a:ln>
              <a:solidFill>
                <a:srgbClr val="FDFFFE"/>
              </a:solidFill>
              <a:effectLst/>
              <a:uLnTx/>
              <a:uFillTx/>
              <a:latin typeface="Arial"/>
              <a:ea typeface="+mn-ea"/>
              <a:cs typeface="+mn-cs"/>
              <a:sym typeface="Arial"/>
            </a:endParaRPr>
          </a:p>
        </p:txBody>
      </p:sp>
      <p:sp>
        <p:nvSpPr>
          <p:cNvPr id="19" name="Text Placeholder 8">
            <a:extLst>
              <a:ext uri="{FF2B5EF4-FFF2-40B4-BE49-F238E27FC236}">
                <a16:creationId xmlns:a16="http://schemas.microsoft.com/office/drawing/2014/main" id="{671854AE-630B-2CEC-8BDC-CB21445A30C5}"/>
              </a:ext>
            </a:extLst>
          </p:cNvPr>
          <p:cNvSpPr>
            <a:spLocks noGrp="1"/>
          </p:cNvSpPr>
          <p:nvPr/>
        </p:nvSpPr>
        <p:spPr>
          <a:xfrm>
            <a:off x="7217037" y="3691551"/>
            <a:ext cx="1686097" cy="64344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1200" cap="none" spc="0" normalizeH="0" baseline="0" noProof="0" dirty="0">
                <a:ln>
                  <a:noFill/>
                </a:ln>
                <a:solidFill>
                  <a:srgbClr val="FDFFFE"/>
                </a:solidFill>
                <a:effectLst/>
                <a:uLnTx/>
                <a:uFillTx/>
                <a:latin typeface="Arial"/>
                <a:ea typeface="+mn-ea"/>
                <a:cs typeface="+mn-cs"/>
                <a:sym typeface="Arial"/>
              </a:rPr>
              <a:t>£100m</a:t>
            </a:r>
          </a:p>
        </p:txBody>
      </p:sp>
      <p:sp>
        <p:nvSpPr>
          <p:cNvPr id="20" name="Text Placeholder 9">
            <a:extLst>
              <a:ext uri="{FF2B5EF4-FFF2-40B4-BE49-F238E27FC236}">
                <a16:creationId xmlns:a16="http://schemas.microsoft.com/office/drawing/2014/main" id="{6E7FD797-369A-03BF-3E11-148D1B6281F9}"/>
              </a:ext>
            </a:extLst>
          </p:cNvPr>
          <p:cNvSpPr>
            <a:spLocks noGrp="1"/>
          </p:cNvSpPr>
          <p:nvPr/>
        </p:nvSpPr>
        <p:spPr>
          <a:xfrm>
            <a:off x="7217037" y="4504873"/>
            <a:ext cx="1686097" cy="20274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per year increased </a:t>
            </a:r>
            <a:r>
              <a:rPr kumimoji="0" lang="en-US" sz="1800" b="1" i="0" u="none" strike="noStrike" kern="1200" cap="none" spc="0" normalizeH="0" baseline="0" noProof="0" dirty="0">
                <a:ln>
                  <a:noFill/>
                </a:ln>
                <a:solidFill>
                  <a:srgbClr val="FDFFFE"/>
                </a:solidFill>
                <a:effectLst/>
                <a:uLnTx/>
                <a:uFillTx/>
                <a:latin typeface="Arial"/>
                <a:ea typeface="+mn-ea"/>
                <a:cs typeface="+mn-cs"/>
                <a:sym typeface="Arial"/>
              </a:rPr>
              <a:t>investment</a:t>
            </a: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 in R&amp;D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dirty="0">
              <a:ln>
                <a:noFill/>
              </a:ln>
              <a:solidFill>
                <a:srgbClr val="FDFFFE"/>
              </a:solidFill>
              <a:effectLst/>
              <a:uLnTx/>
              <a:uFillTx/>
              <a:latin typeface="Arial"/>
              <a:ea typeface="+mn-ea"/>
              <a:cs typeface="+mn-cs"/>
              <a:sym typeface="Arial"/>
            </a:endParaRPr>
          </a:p>
        </p:txBody>
      </p:sp>
    </p:spTree>
    <p:extLst>
      <p:ext uri="{BB962C8B-B14F-4D97-AF65-F5344CB8AC3E}">
        <p14:creationId xmlns:p14="http://schemas.microsoft.com/office/powerpoint/2010/main" val="106269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377B-0729-92CD-887B-4042D614F3C8}"/>
              </a:ext>
            </a:extLst>
          </p:cNvPr>
          <p:cNvSpPr>
            <a:spLocks noGrp="1"/>
          </p:cNvSpPr>
          <p:nvPr>
            <p:ph type="title"/>
          </p:nvPr>
        </p:nvSpPr>
        <p:spPr>
          <a:xfrm>
            <a:off x="404949" y="295771"/>
            <a:ext cx="1338158" cy="6244983"/>
          </a:xfrm>
        </p:spPr>
        <p:txBody>
          <a:bodyPr anchor="ctr"/>
          <a:lstStyle/>
          <a:p>
            <a:pPr algn="l"/>
            <a:r>
              <a:rPr lang="en-US" dirty="0"/>
              <a:t>We connect</a:t>
            </a:r>
          </a:p>
        </p:txBody>
      </p:sp>
      <p:sp>
        <p:nvSpPr>
          <p:cNvPr id="4" name="Content Placeholder 3">
            <a:extLst>
              <a:ext uri="{FF2B5EF4-FFF2-40B4-BE49-F238E27FC236}">
                <a16:creationId xmlns:a16="http://schemas.microsoft.com/office/drawing/2014/main" id="{246D9488-9565-6FFE-F241-9DB80E401D88}"/>
              </a:ext>
            </a:extLst>
          </p:cNvPr>
          <p:cNvSpPr>
            <a:spLocks noGrp="1"/>
          </p:cNvSpPr>
          <p:nvPr>
            <p:ph idx="11"/>
          </p:nvPr>
        </p:nvSpPr>
        <p:spPr>
          <a:xfrm>
            <a:off x="3030582" y="317246"/>
            <a:ext cx="8901223" cy="6223508"/>
          </a:xfrm>
        </p:spPr>
        <p:txBody>
          <a:bodyPr anchor="ctr"/>
          <a:lstStyle/>
          <a:p>
            <a:pPr marL="0" indent="0">
              <a:buNone/>
            </a:pPr>
            <a:r>
              <a:rPr lang="en-US" b="1" dirty="0"/>
              <a:t>Diverse communities </a:t>
            </a:r>
            <a:r>
              <a:rPr lang="en-US" dirty="0"/>
              <a:t>| Innovate UK Innovation Networks </a:t>
            </a:r>
          </a:p>
          <a:p>
            <a:endParaRPr lang="en-US" dirty="0"/>
          </a:p>
          <a:p>
            <a:pPr marL="0" indent="0">
              <a:buNone/>
            </a:pPr>
            <a:r>
              <a:rPr lang="en-US" b="1" dirty="0"/>
              <a:t>Regional, national and global </a:t>
            </a:r>
            <a:r>
              <a:rPr lang="en-US" dirty="0"/>
              <a:t>| Innovate UK Global Alliance </a:t>
            </a:r>
            <a:endParaRPr lang="en-US" b="1" dirty="0"/>
          </a:p>
          <a:p>
            <a:endParaRPr lang="en-US" dirty="0"/>
          </a:p>
          <a:p>
            <a:pPr marL="0" indent="0">
              <a:buNone/>
            </a:pPr>
            <a:r>
              <a:rPr lang="en-US" b="1" dirty="0"/>
              <a:t>Research and business </a:t>
            </a:r>
            <a:r>
              <a:rPr lang="en-US" dirty="0"/>
              <a:t>| Innovate UK Knowledge Transfer Partnerships </a:t>
            </a:r>
            <a:endParaRPr lang="en-US" b="1" dirty="0"/>
          </a:p>
          <a:p>
            <a:endParaRPr lang="en-US" dirty="0"/>
          </a:p>
          <a:p>
            <a:pPr marL="0" indent="0">
              <a:buNone/>
            </a:pPr>
            <a:r>
              <a:rPr lang="en-US" b="1" dirty="0"/>
              <a:t>Innovators, funders &amp; collaborators </a:t>
            </a:r>
            <a:r>
              <a:rPr lang="en-US" dirty="0"/>
              <a:t>| Innovate UK Innovation Exchange </a:t>
            </a:r>
            <a:endParaRPr lang="en-US" b="1" dirty="0"/>
          </a:p>
          <a:p>
            <a:pPr marL="0" indent="0">
              <a:buNone/>
            </a:pPr>
            <a:endParaRPr lang="en-US" dirty="0"/>
          </a:p>
          <a:p>
            <a:pPr marL="0" indent="0">
              <a:buNone/>
            </a:pPr>
            <a:r>
              <a:rPr lang="en-US" dirty="0">
                <a:solidFill>
                  <a:schemeClr val="accent2"/>
                </a:solidFill>
              </a:rPr>
              <a:t>…</a:t>
            </a:r>
            <a:r>
              <a:rPr lang="en-US" b="1" dirty="0">
                <a:solidFill>
                  <a:schemeClr val="accent2"/>
                </a:solidFill>
              </a:rPr>
              <a:t>for positive change</a:t>
            </a:r>
          </a:p>
        </p:txBody>
      </p:sp>
    </p:spTree>
    <p:extLst>
      <p:ext uri="{BB962C8B-B14F-4D97-AF65-F5344CB8AC3E}">
        <p14:creationId xmlns:p14="http://schemas.microsoft.com/office/powerpoint/2010/main" val="360543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a:extLst>
              <a:ext uri="{FF2B5EF4-FFF2-40B4-BE49-F238E27FC236}">
                <a16:creationId xmlns:a16="http://schemas.microsoft.com/office/drawing/2014/main" id="{9F6A20BB-A398-4541-9783-E1E222B52D3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l="11830" r="11830"/>
          <a:stretch>
            <a:fillRect/>
          </a:stretch>
        </p:blipFill>
        <p:spPr/>
      </p:pic>
      <p:sp>
        <p:nvSpPr>
          <p:cNvPr id="28" name="Title 27">
            <a:extLst>
              <a:ext uri="{FF2B5EF4-FFF2-40B4-BE49-F238E27FC236}">
                <a16:creationId xmlns:a16="http://schemas.microsoft.com/office/drawing/2014/main" id="{B8ED8A66-4426-6A48-86CD-7523AD02827C}"/>
              </a:ext>
            </a:extLst>
          </p:cNvPr>
          <p:cNvSpPr>
            <a:spLocks noGrp="1"/>
          </p:cNvSpPr>
          <p:nvPr>
            <p:ph type="title"/>
          </p:nvPr>
        </p:nvSpPr>
        <p:spPr/>
        <p:txBody>
          <a:bodyPr/>
          <a:lstStyle/>
          <a:p>
            <a:r>
              <a:rPr lang="en-US" dirty="0"/>
              <a:t>Regulations and Standards for Innovation</a:t>
            </a:r>
          </a:p>
        </p:txBody>
      </p:sp>
      <p:sp>
        <p:nvSpPr>
          <p:cNvPr id="29" name="Text Placeholder 28">
            <a:extLst>
              <a:ext uri="{FF2B5EF4-FFF2-40B4-BE49-F238E27FC236}">
                <a16:creationId xmlns:a16="http://schemas.microsoft.com/office/drawing/2014/main" id="{518C17C7-ABA8-DE43-9112-363658991D23}"/>
              </a:ext>
            </a:extLst>
          </p:cNvPr>
          <p:cNvSpPr>
            <a:spLocks noGrp="1"/>
          </p:cNvSpPr>
          <p:nvPr>
            <p:ph type="body" sz="quarter" idx="12"/>
          </p:nvPr>
        </p:nvSpPr>
        <p:spPr/>
        <p:txBody>
          <a:bodyPr/>
          <a:lstStyle/>
          <a:p>
            <a:r>
              <a:rPr lang="en-US" dirty="0"/>
              <a:t>Innovate UK’s </a:t>
            </a:r>
            <a:r>
              <a:rPr lang="en-US" dirty="0" err="1"/>
              <a:t>programme</a:t>
            </a:r>
            <a:r>
              <a:rPr lang="en-US" dirty="0"/>
              <a:t> of activities</a:t>
            </a:r>
          </a:p>
        </p:txBody>
      </p:sp>
    </p:spTree>
    <p:extLst>
      <p:ext uri="{BB962C8B-B14F-4D97-AF65-F5344CB8AC3E}">
        <p14:creationId xmlns:p14="http://schemas.microsoft.com/office/powerpoint/2010/main" val="4144377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D2A83-4C98-3848-D283-65A2C531D80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2A1A11-7681-7C20-6DAE-FD564DB00C0B}"/>
              </a:ext>
            </a:extLst>
          </p:cNvPr>
          <p:cNvSpPr>
            <a:spLocks noGrp="1"/>
          </p:cNvSpPr>
          <p:nvPr>
            <p:ph idx="10"/>
          </p:nvPr>
        </p:nvSpPr>
        <p:spPr>
          <a:xfrm>
            <a:off x="609600" y="1169989"/>
            <a:ext cx="10972800" cy="4636451"/>
          </a:xfrm>
        </p:spPr>
        <p:txBody>
          <a:bodyPr/>
          <a:lstStyle/>
          <a:p>
            <a:r>
              <a:rPr lang="en-US" dirty="0"/>
              <a:t>UK Government is committed to encouraging innovation and supporting innovating businesses</a:t>
            </a:r>
          </a:p>
          <a:p>
            <a:r>
              <a:rPr lang="en-US" dirty="0"/>
              <a:t>Levers include procurement, standards, intellectual property regimes, legislation, and regulation</a:t>
            </a:r>
          </a:p>
          <a:p>
            <a:r>
              <a:rPr lang="en-US" dirty="0"/>
              <a:t>We will help Government to use its power to support innovation, including through managed </a:t>
            </a:r>
            <a:r>
              <a:rPr lang="en-US" dirty="0" err="1"/>
              <a:t>programmes</a:t>
            </a:r>
            <a:r>
              <a:rPr lang="en-US" dirty="0"/>
              <a:t>, public sector procurement and collaboration with NQI bodies and regulators</a:t>
            </a:r>
          </a:p>
          <a:p>
            <a:endParaRPr lang="en-US" sz="1400" dirty="0"/>
          </a:p>
        </p:txBody>
      </p:sp>
      <p:sp>
        <p:nvSpPr>
          <p:cNvPr id="4" name="Title 1">
            <a:extLst>
              <a:ext uri="{FF2B5EF4-FFF2-40B4-BE49-F238E27FC236}">
                <a16:creationId xmlns:a16="http://schemas.microsoft.com/office/drawing/2014/main" id="{91D7EA0D-7C6E-68B0-A095-80472F00941E}"/>
              </a:ext>
            </a:extLst>
          </p:cNvPr>
          <p:cNvSpPr txBox="1">
            <a:spLocks/>
          </p:cNvSpPr>
          <p:nvPr/>
        </p:nvSpPr>
        <p:spPr>
          <a:xfrm>
            <a:off x="2130734" y="325953"/>
            <a:ext cx="8196850" cy="707871"/>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rPr>
              <a:t>Strategic Theme - Government Levers </a:t>
            </a:r>
          </a:p>
        </p:txBody>
      </p:sp>
      <p:pic>
        <p:nvPicPr>
          <p:cNvPr id="5" name="Picture 4" descr="A picture containing icon&#10;&#10;Description automatically generated">
            <a:extLst>
              <a:ext uri="{FF2B5EF4-FFF2-40B4-BE49-F238E27FC236}">
                <a16:creationId xmlns:a16="http://schemas.microsoft.com/office/drawing/2014/main" id="{C35DD40B-48C7-5648-32FE-4D6C6F1E63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14132" y="41382"/>
            <a:ext cx="650284" cy="810355"/>
          </a:xfrm>
          <a:prstGeom prst="rect">
            <a:avLst/>
          </a:prstGeom>
        </p:spPr>
      </p:pic>
      <p:grpSp>
        <p:nvGrpSpPr>
          <p:cNvPr id="6" name="Group 5">
            <a:extLst>
              <a:ext uri="{FF2B5EF4-FFF2-40B4-BE49-F238E27FC236}">
                <a16:creationId xmlns:a16="http://schemas.microsoft.com/office/drawing/2014/main" id="{ED3540B4-1BDE-B75B-177D-A0254D3F9047}"/>
              </a:ext>
            </a:extLst>
          </p:cNvPr>
          <p:cNvGrpSpPr/>
          <p:nvPr/>
        </p:nvGrpSpPr>
        <p:grpSpPr>
          <a:xfrm>
            <a:off x="1037386" y="3113361"/>
            <a:ext cx="2791875" cy="2198265"/>
            <a:chOff x="942195" y="3607319"/>
            <a:chExt cx="2448949" cy="2198265"/>
          </a:xfrm>
        </p:grpSpPr>
        <p:sp>
          <p:nvSpPr>
            <p:cNvPr id="7" name="Rectangle: Top Corners One Rounded and One Snipped 43">
              <a:extLst>
                <a:ext uri="{FF2B5EF4-FFF2-40B4-BE49-F238E27FC236}">
                  <a16:creationId xmlns:a16="http://schemas.microsoft.com/office/drawing/2014/main" id="{1338845C-6270-150D-31DF-922ADB9FBCAB}"/>
                </a:ext>
              </a:extLst>
            </p:cNvPr>
            <p:cNvSpPr/>
            <p:nvPr/>
          </p:nvSpPr>
          <p:spPr>
            <a:xfrm>
              <a:off x="942195" y="3607319"/>
              <a:ext cx="2443076" cy="2198265"/>
            </a:xfrm>
            <a:prstGeom prst="snipRoundRect">
              <a:avLst>
                <a:gd name="adj1" fmla="val 0"/>
                <a:gd name="adj2" fmla="val 16667"/>
              </a:avLst>
            </a:prstGeom>
            <a:solidFill>
              <a:srgbClr val="033F85"/>
            </a:solidFill>
          </p:spPr>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50" normalizeH="0" baseline="0" noProof="0">
                <a:ln w="0"/>
                <a:solidFill>
                  <a:srgbClr val="FFFFFF"/>
                </a:solidFill>
                <a:effectLst>
                  <a:innerShdw blurRad="63500" dist="50800" dir="13500000">
                    <a:srgbClr val="000000">
                      <a:alpha val="50000"/>
                    </a:srgbClr>
                  </a:innerShdw>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FDB32C53-D608-922C-CFA0-57B1165141B8}"/>
                </a:ext>
              </a:extLst>
            </p:cNvPr>
            <p:cNvSpPr txBox="1"/>
            <p:nvPr/>
          </p:nvSpPr>
          <p:spPr>
            <a:xfrm>
              <a:off x="951848" y="3774861"/>
              <a:ext cx="243929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Calibri" panose="020F0502020204030204" pitchFamily="34" charset="0"/>
                </a:rPr>
                <a:t>Regulatory and Standards Environment</a:t>
              </a:r>
            </a:p>
          </p:txBody>
        </p:sp>
        <p:sp>
          <p:nvSpPr>
            <p:cNvPr id="9" name="TextBox 8">
              <a:extLst>
                <a:ext uri="{FF2B5EF4-FFF2-40B4-BE49-F238E27FC236}">
                  <a16:creationId xmlns:a16="http://schemas.microsoft.com/office/drawing/2014/main" id="{8A769A83-6F4F-3EEF-8790-C19729171E37}"/>
                </a:ext>
              </a:extLst>
            </p:cNvPr>
            <p:cNvSpPr txBox="1"/>
            <p:nvPr/>
          </p:nvSpPr>
          <p:spPr>
            <a:xfrm>
              <a:off x="957724" y="5057696"/>
              <a:ext cx="239369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Help shape markets, accelerate business innovation and achieve societal good</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0" name="Group 9">
            <a:extLst>
              <a:ext uri="{FF2B5EF4-FFF2-40B4-BE49-F238E27FC236}">
                <a16:creationId xmlns:a16="http://schemas.microsoft.com/office/drawing/2014/main" id="{48D38BFF-374D-27F3-5900-38619ED6CBDA}"/>
              </a:ext>
            </a:extLst>
          </p:cNvPr>
          <p:cNvGrpSpPr/>
          <p:nvPr/>
        </p:nvGrpSpPr>
        <p:grpSpPr>
          <a:xfrm>
            <a:off x="4426680" y="3096814"/>
            <a:ext cx="2794267" cy="2198265"/>
            <a:chOff x="4853297" y="3616558"/>
            <a:chExt cx="2451046" cy="2198265"/>
          </a:xfrm>
        </p:grpSpPr>
        <p:sp>
          <p:nvSpPr>
            <p:cNvPr id="11" name="Rectangle: Top Corners One Rounded and One Snipped 47">
              <a:extLst>
                <a:ext uri="{FF2B5EF4-FFF2-40B4-BE49-F238E27FC236}">
                  <a16:creationId xmlns:a16="http://schemas.microsoft.com/office/drawing/2014/main" id="{C04D3947-8AF8-2EA2-18FE-9986B3304729}"/>
                </a:ext>
              </a:extLst>
            </p:cNvPr>
            <p:cNvSpPr/>
            <p:nvPr/>
          </p:nvSpPr>
          <p:spPr>
            <a:xfrm>
              <a:off x="4865046" y="3616558"/>
              <a:ext cx="2439297" cy="2198265"/>
            </a:xfrm>
            <a:prstGeom prst="snipRoundRect">
              <a:avLst>
                <a:gd name="adj1" fmla="val 0"/>
                <a:gd name="adj2" fmla="val 16667"/>
              </a:avLst>
            </a:prstGeom>
            <a:solidFill>
              <a:srgbClr val="033F85"/>
            </a:solidFill>
          </p:spPr>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50" normalizeH="0" baseline="0" noProof="0">
                <a:ln w="0"/>
                <a:solidFill>
                  <a:srgbClr val="FFFFFF"/>
                </a:solidFill>
                <a:effectLst>
                  <a:innerShdw blurRad="63500" dist="50800" dir="13500000">
                    <a:srgbClr val="000000">
                      <a:alpha val="50000"/>
                    </a:srgbClr>
                  </a:innerShdw>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1F7FFCD8-DE5F-E479-559C-8E5C6F91AB82}"/>
                </a:ext>
              </a:extLst>
            </p:cNvPr>
            <p:cNvSpPr txBox="1"/>
            <p:nvPr/>
          </p:nvSpPr>
          <p:spPr>
            <a:xfrm>
              <a:off x="4930082" y="3767343"/>
              <a:ext cx="23625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Calibri" panose="020F0502020204030204" pitchFamily="34" charset="0"/>
                </a:rPr>
                <a:t>Public Sector Needs and Procurement</a:t>
              </a:r>
            </a:p>
          </p:txBody>
        </p:sp>
        <p:sp>
          <p:nvSpPr>
            <p:cNvPr id="13" name="TextBox 12">
              <a:extLst>
                <a:ext uri="{FF2B5EF4-FFF2-40B4-BE49-F238E27FC236}">
                  <a16:creationId xmlns:a16="http://schemas.microsoft.com/office/drawing/2014/main" id="{FDF667A6-3A28-0C67-FC18-7696585B4756}"/>
                </a:ext>
              </a:extLst>
            </p:cNvPr>
            <p:cNvSpPr txBox="1"/>
            <p:nvPr/>
          </p:nvSpPr>
          <p:spPr>
            <a:xfrm>
              <a:off x="4853297" y="5048984"/>
              <a:ext cx="243929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Public sector procurement, and business helping Government achieve its priorities</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4" name="Group 13">
            <a:extLst>
              <a:ext uri="{FF2B5EF4-FFF2-40B4-BE49-F238E27FC236}">
                <a16:creationId xmlns:a16="http://schemas.microsoft.com/office/drawing/2014/main" id="{7785F807-CA52-06E3-009C-28F7BF71DB84}"/>
              </a:ext>
            </a:extLst>
          </p:cNvPr>
          <p:cNvGrpSpPr/>
          <p:nvPr/>
        </p:nvGrpSpPr>
        <p:grpSpPr>
          <a:xfrm>
            <a:off x="7811667" y="3113361"/>
            <a:ext cx="2802250" cy="2198265"/>
            <a:chOff x="9126661" y="3616559"/>
            <a:chExt cx="2458049" cy="2198265"/>
          </a:xfrm>
        </p:grpSpPr>
        <p:sp>
          <p:nvSpPr>
            <p:cNvPr id="15" name="Rectangle: Top Corners One Rounded and One Snipped 53">
              <a:extLst>
                <a:ext uri="{FF2B5EF4-FFF2-40B4-BE49-F238E27FC236}">
                  <a16:creationId xmlns:a16="http://schemas.microsoft.com/office/drawing/2014/main" id="{3EFAE79E-8C44-E2F2-91C1-88697E5C63AB}"/>
                </a:ext>
              </a:extLst>
            </p:cNvPr>
            <p:cNvSpPr/>
            <p:nvPr/>
          </p:nvSpPr>
          <p:spPr>
            <a:xfrm>
              <a:off x="9126661" y="3616559"/>
              <a:ext cx="2458049" cy="2198265"/>
            </a:xfrm>
            <a:prstGeom prst="snipRoundRect">
              <a:avLst>
                <a:gd name="adj1" fmla="val 0"/>
                <a:gd name="adj2" fmla="val 16667"/>
              </a:avLst>
            </a:prstGeom>
            <a:solidFill>
              <a:srgbClr val="033F85"/>
            </a:solidFill>
          </p:spPr>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50" normalizeH="0" baseline="0" noProof="0" err="1">
                <a:ln w="0"/>
                <a:solidFill>
                  <a:srgbClr val="FFFFFF"/>
                </a:solidFill>
                <a:effectLst>
                  <a:innerShdw blurRad="63500" dist="50800" dir="13500000">
                    <a:srgbClr val="000000">
                      <a:alpha val="50000"/>
                    </a:srgbClr>
                  </a:innerShdw>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BE505179-A2A2-B0D9-6278-5952AB8D834F}"/>
                </a:ext>
              </a:extLst>
            </p:cNvPr>
            <p:cNvSpPr txBox="1"/>
            <p:nvPr/>
          </p:nvSpPr>
          <p:spPr>
            <a:xfrm>
              <a:off x="9204822" y="3750797"/>
              <a:ext cx="237988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Calibri" panose="020F0502020204030204" pitchFamily="34" charset="0"/>
                </a:rPr>
                <a:t>Intellectual Property Framework</a:t>
              </a:r>
            </a:p>
          </p:txBody>
        </p:sp>
        <p:sp>
          <p:nvSpPr>
            <p:cNvPr id="17" name="TextBox 16">
              <a:extLst>
                <a:ext uri="{FF2B5EF4-FFF2-40B4-BE49-F238E27FC236}">
                  <a16:creationId xmlns:a16="http://schemas.microsoft.com/office/drawing/2014/main" id="{DDCF24CC-2A4C-ED29-547C-9409D1CE2D35}"/>
                </a:ext>
              </a:extLst>
            </p:cNvPr>
            <p:cNvSpPr txBox="1"/>
            <p:nvPr/>
          </p:nvSpPr>
          <p:spPr>
            <a:xfrm>
              <a:off x="9126661" y="5048985"/>
              <a:ext cx="243929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Help companies evaluate, protect and exploit intellectual assets to support growth</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80623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13670-C9BA-0EB7-5F90-F3BB54D6A17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9B9D18-E24E-18C4-8C08-4E9823819344}"/>
              </a:ext>
            </a:extLst>
          </p:cNvPr>
          <p:cNvSpPr>
            <a:spLocks noGrp="1"/>
          </p:cNvSpPr>
          <p:nvPr>
            <p:ph idx="10"/>
          </p:nvPr>
        </p:nvSpPr>
        <p:spPr/>
        <p:txBody>
          <a:bodyPr/>
          <a:lstStyle/>
          <a:p>
            <a:r>
              <a:rPr lang="en-US" sz="1800" dirty="0"/>
              <a:t>There are many things government can do to shape markets and help companies develop and take new products, services and processes to market. We are committed to supporting that effort.</a:t>
            </a:r>
          </a:p>
          <a:p>
            <a:endParaRPr lang="en-US" sz="1800" dirty="0"/>
          </a:p>
          <a:p>
            <a:r>
              <a:rPr lang="en-US" sz="1800" dirty="0"/>
              <a:t>Government can use numerous levers to stimulate and support UK business innovation, including legislation, regulation, standards, intellectual property regimes, and public procurement. We work with partners across government and the public sector to help them use these levers as a catalyst for innovation.</a:t>
            </a:r>
          </a:p>
          <a:p>
            <a:endParaRPr lang="en-US" sz="1800" dirty="0"/>
          </a:p>
          <a:p>
            <a:r>
              <a:rPr lang="en-US" sz="1800" dirty="0"/>
              <a:t>The UK should continue to play its important part in the development and adoption of internationally agreed measurements, standards, and new regulation that support business-led innovation.  The ability to independently measure the performance of ideas de-risks claims and makes them more attractive to investors.</a:t>
            </a:r>
          </a:p>
          <a:p>
            <a:endParaRPr lang="en-US" sz="1800" dirty="0"/>
          </a:p>
          <a:p>
            <a:r>
              <a:rPr lang="en-US" sz="1800" dirty="0"/>
              <a:t>If we get this right, it will stimulate innovation rather than block implementation, it will reduce investment risk rather than increase it, and it will improve consumer confidence and attract inward investment. </a:t>
            </a:r>
          </a:p>
        </p:txBody>
      </p:sp>
      <p:sp>
        <p:nvSpPr>
          <p:cNvPr id="3" name="Title 2">
            <a:extLst>
              <a:ext uri="{FF2B5EF4-FFF2-40B4-BE49-F238E27FC236}">
                <a16:creationId xmlns:a16="http://schemas.microsoft.com/office/drawing/2014/main" id="{C8D56E65-A266-F7EB-6DF9-D156664EC44E}"/>
              </a:ext>
            </a:extLst>
          </p:cNvPr>
          <p:cNvSpPr>
            <a:spLocks noGrp="1"/>
          </p:cNvSpPr>
          <p:nvPr>
            <p:ph type="title"/>
          </p:nvPr>
        </p:nvSpPr>
        <p:spPr/>
        <p:txBody>
          <a:bodyPr/>
          <a:lstStyle/>
          <a:p>
            <a:r>
              <a:rPr lang="en-GB" dirty="0"/>
              <a:t>Why do Government Levers matter for Innovation?</a:t>
            </a:r>
            <a:endParaRPr lang="en-US" dirty="0"/>
          </a:p>
        </p:txBody>
      </p:sp>
    </p:spTree>
    <p:extLst>
      <p:ext uri="{BB962C8B-B14F-4D97-AF65-F5344CB8AC3E}">
        <p14:creationId xmlns:p14="http://schemas.microsoft.com/office/powerpoint/2010/main" val="138110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E5F97-0D3C-34D0-1CF8-BF81ECFCBF0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8934E-4B03-D81F-6EF9-2F9E8C616A01}"/>
              </a:ext>
            </a:extLst>
          </p:cNvPr>
          <p:cNvSpPr>
            <a:spLocks noGrp="1"/>
          </p:cNvSpPr>
          <p:nvPr>
            <p:ph idx="10"/>
          </p:nvPr>
        </p:nvSpPr>
        <p:spPr/>
        <p:txBody>
          <a:bodyPr/>
          <a:lstStyle/>
          <a:p>
            <a:r>
              <a:rPr lang="en-US" sz="1800" dirty="0"/>
              <a:t>Helps companies draw on best practice from those in the industry, particularly early into their lifetime</a:t>
            </a:r>
          </a:p>
          <a:p>
            <a:endParaRPr lang="en-US" sz="1800" dirty="0"/>
          </a:p>
          <a:p>
            <a:r>
              <a:rPr lang="en-US" sz="1800" dirty="0"/>
              <a:t>Will help identify any potential pitfalls earlier in the innovation journey and help future compliance with regulation</a:t>
            </a:r>
          </a:p>
          <a:p>
            <a:endParaRPr lang="en-US" sz="1800" dirty="0"/>
          </a:p>
          <a:p>
            <a:r>
              <a:rPr lang="en-US" sz="1800" dirty="0"/>
              <a:t>Adherence to nationally (and internationally) agreed standards helps provide credibility and confidence to investors and funders</a:t>
            </a:r>
          </a:p>
          <a:p>
            <a:endParaRPr lang="en-US" sz="1800" dirty="0"/>
          </a:p>
          <a:p>
            <a:r>
              <a:rPr lang="en-US" sz="1800" dirty="0"/>
              <a:t>Standards act as kitemarks which can demonstrate responsible innovation to customers. This can help with building trusted relationships and can form important parts of marketing and branding</a:t>
            </a:r>
          </a:p>
          <a:p>
            <a:endParaRPr lang="en-US" sz="1800" dirty="0"/>
          </a:p>
        </p:txBody>
      </p:sp>
      <p:sp>
        <p:nvSpPr>
          <p:cNvPr id="3" name="Title 2">
            <a:extLst>
              <a:ext uri="{FF2B5EF4-FFF2-40B4-BE49-F238E27FC236}">
                <a16:creationId xmlns:a16="http://schemas.microsoft.com/office/drawing/2014/main" id="{F4A78122-F2B6-6A7F-E4C8-2C81FC40B0D7}"/>
              </a:ext>
            </a:extLst>
          </p:cNvPr>
          <p:cNvSpPr>
            <a:spLocks noGrp="1"/>
          </p:cNvSpPr>
          <p:nvPr>
            <p:ph type="title"/>
          </p:nvPr>
        </p:nvSpPr>
        <p:spPr/>
        <p:txBody>
          <a:bodyPr/>
          <a:lstStyle/>
          <a:p>
            <a:r>
              <a:rPr lang="en-GB" dirty="0"/>
              <a:t>Why Standards are Important to Innovation</a:t>
            </a:r>
            <a:endParaRPr lang="en-US" dirty="0"/>
          </a:p>
        </p:txBody>
      </p:sp>
    </p:spTree>
    <p:extLst>
      <p:ext uri="{BB962C8B-B14F-4D97-AF65-F5344CB8AC3E}">
        <p14:creationId xmlns:p14="http://schemas.microsoft.com/office/powerpoint/2010/main" val="128991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A9DA06-A713-4440-A5C6-6A719843075E}"/>
              </a:ext>
            </a:extLst>
          </p:cNvPr>
          <p:cNvSpPr>
            <a:spLocks noGrp="1"/>
          </p:cNvSpPr>
          <p:nvPr>
            <p:ph idx="10"/>
          </p:nvPr>
        </p:nvSpPr>
        <p:spPr/>
        <p:txBody>
          <a:bodyPr/>
          <a:lstStyle/>
          <a:p>
            <a:r>
              <a:rPr lang="en-GB" b="1" dirty="0"/>
              <a:t>Creating an environment to encourage </a:t>
            </a:r>
          </a:p>
          <a:p>
            <a:pPr lvl="3"/>
            <a:r>
              <a:rPr lang="en-GB" sz="2000" dirty="0"/>
              <a:t>         - </a:t>
            </a:r>
            <a:r>
              <a:rPr lang="en-GB" sz="2000" dirty="0">
                <a:solidFill>
                  <a:schemeClr val="accent5"/>
                </a:solidFill>
              </a:rPr>
              <a:t>great innovation to support UK business need,</a:t>
            </a:r>
          </a:p>
          <a:p>
            <a:pPr lvl="1"/>
            <a:r>
              <a:rPr lang="en-GB" sz="2000" dirty="0">
                <a:solidFill>
                  <a:schemeClr val="accent5"/>
                </a:solidFill>
              </a:rPr>
              <a:t>         - drive critical policy change,</a:t>
            </a:r>
          </a:p>
          <a:p>
            <a:pPr lvl="1"/>
            <a:r>
              <a:rPr lang="en-GB" sz="2000" dirty="0">
                <a:solidFill>
                  <a:schemeClr val="accent5"/>
                </a:solidFill>
              </a:rPr>
              <a:t>         - increase economic return and;</a:t>
            </a:r>
          </a:p>
          <a:p>
            <a:pPr lvl="1"/>
            <a:r>
              <a:rPr lang="en-GB" sz="2000" dirty="0">
                <a:solidFill>
                  <a:schemeClr val="accent5"/>
                </a:solidFill>
              </a:rPr>
              <a:t>         - important societal reform</a:t>
            </a:r>
          </a:p>
          <a:p>
            <a:endParaRPr lang="en-GB" sz="1400" dirty="0"/>
          </a:p>
          <a:p>
            <a:r>
              <a:rPr lang="en-GB" b="1" dirty="0"/>
              <a:t>In-depth sector knowledge </a:t>
            </a:r>
            <a:r>
              <a:rPr lang="en-GB" dirty="0"/>
              <a:t>and </a:t>
            </a:r>
            <a:r>
              <a:rPr lang="en-GB" b="1" dirty="0"/>
              <a:t>a</a:t>
            </a:r>
            <a:r>
              <a:rPr lang="en-GB" dirty="0"/>
              <a:t> </a:t>
            </a:r>
            <a:r>
              <a:rPr lang="en-GB" b="1" dirty="0"/>
              <a:t>successful track record </a:t>
            </a:r>
            <a:r>
              <a:rPr lang="en-GB" dirty="0"/>
              <a:t>of national scale regulatory reform</a:t>
            </a:r>
          </a:p>
          <a:p>
            <a:endParaRPr lang="en-GB" dirty="0"/>
          </a:p>
          <a:p>
            <a:r>
              <a:rPr lang="en-GB" b="1" dirty="0"/>
              <a:t>An Innovate UK ‘Portfolio of Programmes’ that </a:t>
            </a:r>
          </a:p>
          <a:p>
            <a:pPr lvl="1"/>
            <a:r>
              <a:rPr lang="en-GB" sz="2000" dirty="0">
                <a:solidFill>
                  <a:schemeClr val="accent5"/>
                </a:solidFill>
              </a:rPr>
              <a:t>        - can rapidly scale, adapt, respond to cross/multiple HMG Departmental needs</a:t>
            </a:r>
          </a:p>
          <a:p>
            <a:pPr lvl="1"/>
            <a:r>
              <a:rPr lang="en-GB" sz="2000" dirty="0">
                <a:solidFill>
                  <a:schemeClr val="accent5"/>
                </a:solidFill>
              </a:rPr>
              <a:t>        - Build critical national networks to effect change, at scale </a:t>
            </a:r>
          </a:p>
          <a:p>
            <a:endParaRPr lang="en-GB" sz="2400" dirty="0"/>
          </a:p>
          <a:p>
            <a:r>
              <a:rPr lang="en-GB" dirty="0"/>
              <a:t>A </a:t>
            </a:r>
            <a:r>
              <a:rPr lang="en-GB" b="1" dirty="0"/>
              <a:t>mature</a:t>
            </a:r>
            <a:r>
              <a:rPr lang="en-GB" dirty="0"/>
              <a:t>, </a:t>
            </a:r>
            <a:r>
              <a:rPr lang="en-GB" b="1" dirty="0"/>
              <a:t>national-scale Blueprint</a:t>
            </a:r>
            <a:r>
              <a:rPr lang="en-GB" dirty="0"/>
              <a:t> to support Industrial Policy and Mission-based approach</a:t>
            </a:r>
          </a:p>
          <a:p>
            <a:endParaRPr lang="en-US" sz="1400" dirty="0"/>
          </a:p>
        </p:txBody>
      </p:sp>
      <p:sp>
        <p:nvSpPr>
          <p:cNvPr id="3" name="Title 2">
            <a:extLst>
              <a:ext uri="{FF2B5EF4-FFF2-40B4-BE49-F238E27FC236}">
                <a16:creationId xmlns:a16="http://schemas.microsoft.com/office/drawing/2014/main" id="{AA453B64-775C-0C48-BD28-E920000B772A}"/>
              </a:ext>
            </a:extLst>
          </p:cNvPr>
          <p:cNvSpPr>
            <a:spLocks noGrp="1"/>
          </p:cNvSpPr>
          <p:nvPr>
            <p:ph type="title"/>
          </p:nvPr>
        </p:nvSpPr>
        <p:spPr/>
        <p:txBody>
          <a:bodyPr/>
          <a:lstStyle/>
          <a:p>
            <a:r>
              <a:rPr lang="en-GB" dirty="0"/>
              <a:t>Innovate UK - Driving Ambitious Innovation for the Nation</a:t>
            </a:r>
            <a:endParaRPr lang="en-US" dirty="0"/>
          </a:p>
        </p:txBody>
      </p:sp>
    </p:spTree>
    <p:extLst>
      <p:ext uri="{BB962C8B-B14F-4D97-AF65-F5344CB8AC3E}">
        <p14:creationId xmlns:p14="http://schemas.microsoft.com/office/powerpoint/2010/main" val="228900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8847B-AD8A-B819-ED67-BC5C4E7B465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E70AF-D42B-C481-6031-370B98AFFB88}"/>
              </a:ext>
            </a:extLst>
          </p:cNvPr>
          <p:cNvSpPr>
            <a:spLocks noGrp="1"/>
          </p:cNvSpPr>
          <p:nvPr>
            <p:ph idx="10"/>
          </p:nvPr>
        </p:nvSpPr>
        <p:spPr>
          <a:xfrm>
            <a:off x="498763" y="1059153"/>
            <a:ext cx="10972800" cy="4607356"/>
          </a:xfrm>
        </p:spPr>
        <p:txBody>
          <a:bodyPr/>
          <a:lstStyle/>
          <a:p>
            <a:pPr marL="0" indent="0">
              <a:buNone/>
            </a:pPr>
            <a:r>
              <a:rPr lang="en-GB" sz="2400" b="1" dirty="0"/>
              <a:t>Overview</a:t>
            </a:r>
          </a:p>
          <a:p>
            <a:pPr>
              <a:lnSpc>
                <a:spcPct val="110000"/>
              </a:lnSpc>
              <a:spcBef>
                <a:spcPts val="600"/>
              </a:spcBef>
            </a:pPr>
            <a:r>
              <a:rPr lang="en-GB" sz="1800" dirty="0"/>
              <a:t>£7.5m investment (unlocking an extra £6.5 from OLS &amp; MHRA for human health networks) to establish networks of expertise across economic sectors that generate evidence using regulatory science tools to assist policymakers/regulators in addressing issues such as fragmentation and the current lag between regulation and cutting-edge innovation.</a:t>
            </a:r>
          </a:p>
          <a:p>
            <a:pPr marL="0" indent="0">
              <a:buNone/>
            </a:pPr>
            <a:endParaRPr lang="en-GB" sz="500" dirty="0"/>
          </a:p>
          <a:p>
            <a:pPr marL="0" indent="0">
              <a:buNone/>
            </a:pPr>
            <a:r>
              <a:rPr lang="en-GB" sz="2400" b="1" dirty="0"/>
              <a:t>How this helps HMG / industry</a:t>
            </a:r>
          </a:p>
          <a:p>
            <a:r>
              <a:rPr lang="en-GB" sz="1800" b="1" dirty="0"/>
              <a:t>Data-driven, pro-innovation policymaking:</a:t>
            </a:r>
            <a:r>
              <a:rPr lang="en-GB" sz="1800" dirty="0"/>
              <a:t> Networks will develop evidence-based recommendations, informed by tools, datasets and analysis using regulatory science. This will enable HMG to make better, more evidence-based policy decisions, which in turn helps innovators and consumers.</a:t>
            </a:r>
          </a:p>
          <a:p>
            <a:r>
              <a:rPr lang="en-GB" sz="1800" b="1" dirty="0"/>
              <a:t>Future-proofing regulations: </a:t>
            </a:r>
            <a:r>
              <a:rPr lang="en-GB" sz="1800" dirty="0"/>
              <a:t>Using methods like predictive modelling to anticipate the risks and benefits of emerging technologies, networks’ outputs will enable more regular updates to regulation / improve its ability to keep pace with innovation.</a:t>
            </a:r>
          </a:p>
          <a:p>
            <a:r>
              <a:rPr lang="en-GB" sz="1800" b="1" dirty="0"/>
              <a:t>Collaboration: </a:t>
            </a:r>
            <a:r>
              <a:rPr lang="en-GB" sz="1800" dirty="0"/>
              <a:t>Networks will provide a focal point for collaboration and consensus-building between HMG, research base, industry and stakeholders in specific sectors, leading to a more unified approach to regulation.</a:t>
            </a:r>
          </a:p>
          <a:p>
            <a:endParaRPr lang="en-GB" sz="1800" dirty="0"/>
          </a:p>
          <a:p>
            <a:r>
              <a:rPr lang="en-GB" u="sng" dirty="0">
                <a:hlinkClick r:id="rId2" tooltip="https://www.ukri.org/what-we-do/browse-our-areas-of-investment-and-support/uk-regulatory-science-and-innovation-networks/"/>
              </a:rPr>
              <a:t>UK Regulatory Science and Innovation Networks – UKRI</a:t>
            </a:r>
            <a:endParaRPr lang="en-GB" sz="1800" dirty="0"/>
          </a:p>
          <a:p>
            <a:endParaRPr lang="en-US" sz="1200" dirty="0"/>
          </a:p>
        </p:txBody>
      </p:sp>
      <p:sp>
        <p:nvSpPr>
          <p:cNvPr id="3" name="Title 2">
            <a:extLst>
              <a:ext uri="{FF2B5EF4-FFF2-40B4-BE49-F238E27FC236}">
                <a16:creationId xmlns:a16="http://schemas.microsoft.com/office/drawing/2014/main" id="{DD73E789-19EF-D28D-92BD-3ACDD21AD1E5}"/>
              </a:ext>
            </a:extLst>
          </p:cNvPr>
          <p:cNvSpPr>
            <a:spLocks noGrp="1"/>
          </p:cNvSpPr>
          <p:nvPr>
            <p:ph type="title"/>
          </p:nvPr>
        </p:nvSpPr>
        <p:spPr/>
        <p:txBody>
          <a:bodyPr/>
          <a:lstStyle/>
          <a:p>
            <a:r>
              <a:rPr lang="en-GB" dirty="0"/>
              <a:t>UK Regulatory Science &amp; Innovation Networks Programme</a:t>
            </a:r>
            <a:endParaRPr lang="en-US" dirty="0"/>
          </a:p>
        </p:txBody>
      </p:sp>
    </p:spTree>
    <p:extLst>
      <p:ext uri="{BB962C8B-B14F-4D97-AF65-F5344CB8AC3E}">
        <p14:creationId xmlns:p14="http://schemas.microsoft.com/office/powerpoint/2010/main" val="2468583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0877-9001-38FB-BB02-2D92E3A4952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BEFAEE-9ABB-48CA-5497-A596305FC1DD}"/>
              </a:ext>
            </a:extLst>
          </p:cNvPr>
          <p:cNvSpPr>
            <a:spLocks noGrp="1"/>
          </p:cNvSpPr>
          <p:nvPr>
            <p:ph idx="10"/>
          </p:nvPr>
        </p:nvSpPr>
        <p:spPr>
          <a:xfrm>
            <a:off x="498763" y="1059153"/>
            <a:ext cx="10972800" cy="4607356"/>
          </a:xfrm>
        </p:spPr>
        <p:txBody>
          <a:bodyPr/>
          <a:lstStyle/>
          <a:p>
            <a:pPr marL="0" indent="0">
              <a:buNone/>
            </a:pPr>
            <a:r>
              <a:rPr lang="en-GB" sz="2400" b="1" dirty="0"/>
              <a:t>Overview</a:t>
            </a:r>
          </a:p>
          <a:p>
            <a:pPr>
              <a:spcBef>
                <a:spcPts val="600"/>
              </a:spcBef>
            </a:pPr>
            <a:r>
              <a:rPr lang="en-GB" dirty="0"/>
              <a:t>First-of-its-kind tool comparing and ranking countries based on their regulatory systems’ ability to support innovation.</a:t>
            </a:r>
          </a:p>
          <a:p>
            <a:pPr>
              <a:spcBef>
                <a:spcPts val="600"/>
              </a:spcBef>
            </a:pPr>
            <a:r>
              <a:rPr lang="en-GB" dirty="0"/>
              <a:t>Focuses on four key innovation sectors: </a:t>
            </a:r>
            <a:r>
              <a:rPr lang="en-GB" b="1" dirty="0"/>
              <a:t>Transport</a:t>
            </a:r>
            <a:r>
              <a:rPr lang="en-GB" dirty="0"/>
              <a:t>, </a:t>
            </a:r>
            <a:r>
              <a:rPr lang="en-GB" b="1" dirty="0"/>
              <a:t>Fintech</a:t>
            </a:r>
            <a:r>
              <a:rPr lang="en-GB" dirty="0"/>
              <a:t>, </a:t>
            </a:r>
            <a:r>
              <a:rPr lang="en-GB" b="1" dirty="0"/>
              <a:t>Energy</a:t>
            </a:r>
            <a:r>
              <a:rPr lang="en-GB" dirty="0"/>
              <a:t>, and </a:t>
            </a:r>
            <a:r>
              <a:rPr lang="en-GB" b="1" dirty="0"/>
              <a:t>Telecoms</a:t>
            </a:r>
            <a:r>
              <a:rPr lang="en-GB" dirty="0"/>
              <a:t>.</a:t>
            </a:r>
          </a:p>
          <a:p>
            <a:pPr>
              <a:spcBef>
                <a:spcPts val="600"/>
              </a:spcBef>
            </a:pPr>
            <a:r>
              <a:rPr lang="en-GB" dirty="0"/>
              <a:t>Analyses cross-cutting themes related to regulation and innovation.</a:t>
            </a:r>
          </a:p>
          <a:p>
            <a:pPr>
              <a:spcBef>
                <a:spcPts val="600"/>
              </a:spcBef>
            </a:pPr>
            <a:r>
              <a:rPr lang="en-GB" dirty="0"/>
              <a:t>Provides data and insights on global best practices in stimulating innovation through regulatory frameworks.</a:t>
            </a:r>
          </a:p>
          <a:p>
            <a:pPr>
              <a:spcBef>
                <a:spcPts val="600"/>
              </a:spcBef>
            </a:pPr>
            <a:r>
              <a:rPr lang="en-GB" dirty="0"/>
              <a:t>The index can be found </a:t>
            </a:r>
            <a:r>
              <a:rPr lang="en-GB" dirty="0">
                <a:hlinkClick r:id="rId2"/>
              </a:rPr>
              <a:t>here</a:t>
            </a:r>
            <a:endParaRPr lang="en-GB" dirty="0"/>
          </a:p>
          <a:p>
            <a:pPr marL="0" indent="0">
              <a:buNone/>
            </a:pPr>
            <a:r>
              <a:rPr lang="en-GB" sz="2400" b="1" dirty="0"/>
              <a:t>How this helps HMG / industry</a:t>
            </a:r>
          </a:p>
          <a:p>
            <a:pPr>
              <a:spcBef>
                <a:spcPts val="600"/>
              </a:spcBef>
            </a:pPr>
            <a:r>
              <a:rPr lang="en-GB" dirty="0"/>
              <a:t>Helps policymakers and regulators identify regulatory practices that are most supportive of innovation, and to understand how regulations can be adapted to encourage innovation.</a:t>
            </a:r>
          </a:p>
          <a:p>
            <a:pPr>
              <a:spcBef>
                <a:spcPts val="600"/>
              </a:spcBef>
            </a:pPr>
            <a:r>
              <a:rPr lang="en-GB" dirty="0"/>
              <a:t>Provides guidance on achieving economic growth through a focus on innovation.</a:t>
            </a:r>
          </a:p>
          <a:p>
            <a:pPr>
              <a:spcBef>
                <a:spcPts val="600"/>
              </a:spcBef>
            </a:pPr>
            <a:r>
              <a:rPr lang="en-GB" dirty="0"/>
              <a:t>Offers insights on aligning regulations with broader societal and environmental goals.</a:t>
            </a:r>
          </a:p>
          <a:p>
            <a:endParaRPr lang="en-GB" dirty="0"/>
          </a:p>
          <a:p>
            <a:pPr marL="0" indent="0">
              <a:buNone/>
            </a:pPr>
            <a:endParaRPr lang="en-GB" sz="2800" b="1" dirty="0"/>
          </a:p>
          <a:p>
            <a:endParaRPr lang="en-GB" sz="1800" dirty="0"/>
          </a:p>
          <a:p>
            <a:endParaRPr lang="en-US" sz="1200" dirty="0"/>
          </a:p>
        </p:txBody>
      </p:sp>
      <p:sp>
        <p:nvSpPr>
          <p:cNvPr id="3" name="Title 2">
            <a:extLst>
              <a:ext uri="{FF2B5EF4-FFF2-40B4-BE49-F238E27FC236}">
                <a16:creationId xmlns:a16="http://schemas.microsoft.com/office/drawing/2014/main" id="{993ECA0A-0C06-6A70-987A-757894634548}"/>
              </a:ext>
            </a:extLst>
          </p:cNvPr>
          <p:cNvSpPr>
            <a:spLocks noGrp="1"/>
          </p:cNvSpPr>
          <p:nvPr>
            <p:ph type="title"/>
          </p:nvPr>
        </p:nvSpPr>
        <p:spPr/>
        <p:txBody>
          <a:bodyPr/>
          <a:lstStyle/>
          <a:p>
            <a:r>
              <a:rPr lang="en-GB" dirty="0"/>
              <a:t>Global Regulation Index</a:t>
            </a:r>
            <a:endParaRPr lang="en-US" dirty="0"/>
          </a:p>
        </p:txBody>
      </p:sp>
    </p:spTree>
    <p:extLst>
      <p:ext uri="{BB962C8B-B14F-4D97-AF65-F5344CB8AC3E}">
        <p14:creationId xmlns:p14="http://schemas.microsoft.com/office/powerpoint/2010/main" val="147640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4ABA-9F5A-156F-031A-09B3B02215F3}"/>
              </a:ext>
            </a:extLst>
          </p:cNvPr>
          <p:cNvSpPr>
            <a:spLocks noGrp="1"/>
          </p:cNvSpPr>
          <p:nvPr>
            <p:ph type="title"/>
          </p:nvPr>
        </p:nvSpPr>
        <p:spPr/>
        <p:txBody>
          <a:bodyPr/>
          <a:lstStyle/>
          <a:p>
            <a:r>
              <a:rPr lang="en-US" dirty="0"/>
              <a:t>Housekeeping</a:t>
            </a:r>
          </a:p>
        </p:txBody>
      </p:sp>
      <p:sp>
        <p:nvSpPr>
          <p:cNvPr id="3" name="TextBox 2">
            <a:extLst>
              <a:ext uri="{FF2B5EF4-FFF2-40B4-BE49-F238E27FC236}">
                <a16:creationId xmlns:a16="http://schemas.microsoft.com/office/drawing/2014/main" id="{BAB06A2B-8AF2-F637-51A7-3C037EA3FA18}"/>
              </a:ext>
            </a:extLst>
          </p:cNvPr>
          <p:cNvSpPr txBox="1"/>
          <p:nvPr/>
        </p:nvSpPr>
        <p:spPr>
          <a:xfrm>
            <a:off x="855023" y="1282535"/>
            <a:ext cx="4476998"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a:t>Your cameras will remain turned off and your microphones on mute for the duration of the webinar</a:t>
            </a:r>
          </a:p>
          <a:p>
            <a:pPr marL="285750" indent="-285750">
              <a:buFont typeface="Arial" panose="020B0604020202020204" pitchFamily="34" charset="0"/>
              <a:buChar char="•"/>
            </a:pPr>
            <a:r>
              <a:rPr lang="en-US" sz="2000" dirty="0"/>
              <a:t>To ask any questions please use the Q&amp;A function and we will get to these after the presentations</a:t>
            </a:r>
          </a:p>
          <a:p>
            <a:pPr marL="285750" indent="-285750">
              <a:buFont typeface="Arial" panose="020B0604020202020204" pitchFamily="34" charset="0"/>
              <a:buChar char="•"/>
            </a:pPr>
            <a:r>
              <a:rPr lang="en-US" sz="2000" dirty="0"/>
              <a:t>If questions are for one of the speakers in particular please make sure to reference this in the question</a:t>
            </a:r>
          </a:p>
          <a:p>
            <a:pPr marL="285750" indent="-285750">
              <a:buFont typeface="Arial" panose="020B0604020202020204" pitchFamily="34" charset="0"/>
              <a:buChar char="•"/>
            </a:pPr>
            <a:r>
              <a:rPr lang="en-US" sz="2000" dirty="0"/>
              <a:t>The session will be recorded and made available afterwards</a:t>
            </a:r>
          </a:p>
          <a:p>
            <a:pPr marL="285750" indent="-285750">
              <a:buFont typeface="Arial" panose="020B0604020202020204" pitchFamily="34" charset="0"/>
              <a:buChar char="•"/>
            </a:pPr>
            <a:r>
              <a:rPr lang="en-US" sz="2000" dirty="0"/>
              <a:t>All slides will also be circulated</a:t>
            </a:r>
          </a:p>
        </p:txBody>
      </p:sp>
      <p:sp>
        <p:nvSpPr>
          <p:cNvPr id="5" name="TextBox 4">
            <a:extLst>
              <a:ext uri="{FF2B5EF4-FFF2-40B4-BE49-F238E27FC236}">
                <a16:creationId xmlns:a16="http://schemas.microsoft.com/office/drawing/2014/main" id="{F9FA1757-BB4B-67D8-A8C8-ECF60140DA36}"/>
              </a:ext>
            </a:extLst>
          </p:cNvPr>
          <p:cNvSpPr txBox="1"/>
          <p:nvPr/>
        </p:nvSpPr>
        <p:spPr>
          <a:xfrm>
            <a:off x="6565281" y="1282535"/>
            <a:ext cx="4476998" cy="4062651"/>
          </a:xfrm>
          <a:prstGeom prst="rect">
            <a:avLst/>
          </a:prstGeom>
          <a:noFill/>
        </p:spPr>
        <p:txBody>
          <a:bodyPr wrap="square" rtlCol="0">
            <a:spAutoFit/>
          </a:bodyPr>
          <a:lstStyle/>
          <a:p>
            <a:r>
              <a:rPr lang="en-US" sz="2000" u="sng" dirty="0"/>
              <a:t>Running Order</a:t>
            </a:r>
          </a:p>
          <a:p>
            <a:pPr marL="285750" indent="-285750">
              <a:buFont typeface="Arial" panose="020B0604020202020204" pitchFamily="34" charset="0"/>
              <a:buChar char="•"/>
            </a:pPr>
            <a:r>
              <a:rPr lang="en-US" sz="2000" dirty="0"/>
              <a:t>Regulations &amp; Standards</a:t>
            </a:r>
            <a:br>
              <a:rPr lang="en-US" sz="2000" dirty="0"/>
            </a:br>
            <a:r>
              <a:rPr lang="en-US" sz="2000" dirty="0"/>
              <a:t>Driving thriving Innovation for the UK Chris Carlton, Innovate UK Business Connect</a:t>
            </a:r>
          </a:p>
          <a:p>
            <a:pPr marL="285750" indent="-285750">
              <a:buFont typeface="Arial" panose="020B0604020202020204" pitchFamily="34" charset="0"/>
              <a:buChar char="•"/>
            </a:pPr>
            <a:r>
              <a:rPr lang="en-US" sz="2000" dirty="0"/>
              <a:t>The Standards Process,                 Emma Glass, British Standards Institute</a:t>
            </a:r>
          </a:p>
          <a:p>
            <a:pPr marL="285750" indent="-285750">
              <a:buFont typeface="Arial" panose="020B0604020202020204" pitchFamily="34" charset="0"/>
              <a:buChar char="•"/>
            </a:pPr>
            <a:r>
              <a:rPr lang="en-US" sz="2000" dirty="0"/>
              <a:t>The Industry Perspective,              Brian Bishop                                 President, Open Connectivity Foundation</a:t>
            </a:r>
          </a:p>
          <a:p>
            <a:pPr marL="285750" indent="-285750">
              <a:buFont typeface="Arial" panose="020B0604020202020204" pitchFamily="34" charset="0"/>
              <a:buChar char="•"/>
            </a:pPr>
            <a:r>
              <a:rPr lang="en-US" sz="2000" dirty="0"/>
              <a:t>Q&amp;A</a:t>
            </a:r>
          </a:p>
        </p:txBody>
      </p:sp>
    </p:spTree>
    <p:extLst>
      <p:ext uri="{BB962C8B-B14F-4D97-AF65-F5344CB8AC3E}">
        <p14:creationId xmlns:p14="http://schemas.microsoft.com/office/powerpoint/2010/main" val="324300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FDA76-920E-D74D-4411-5224326E743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BD01F-9004-9080-1CF3-72FCA21A3975}"/>
              </a:ext>
            </a:extLst>
          </p:cNvPr>
          <p:cNvSpPr>
            <a:spLocks noGrp="1"/>
          </p:cNvSpPr>
          <p:nvPr>
            <p:ph idx="10"/>
          </p:nvPr>
        </p:nvSpPr>
        <p:spPr>
          <a:xfrm>
            <a:off x="498763" y="1059153"/>
            <a:ext cx="10972800" cy="4607356"/>
          </a:xfrm>
        </p:spPr>
        <p:txBody>
          <a:bodyPr/>
          <a:lstStyle/>
          <a:p>
            <a:r>
              <a:rPr lang="en-GB" sz="2400" dirty="0"/>
              <a:t>Working with the </a:t>
            </a:r>
            <a:r>
              <a:rPr lang="en-GB" sz="2400" b="1" dirty="0"/>
              <a:t>Regulatory Innovation Office (</a:t>
            </a:r>
            <a:r>
              <a:rPr lang="en-GB" sz="2400" dirty="0"/>
              <a:t>RIO) to help build an evidence base (from our customers and investments) that underpins smart, agile pro-innovation regulatory policy and practice.</a:t>
            </a:r>
          </a:p>
          <a:p>
            <a:r>
              <a:rPr lang="en-GB" sz="2400" dirty="0"/>
              <a:t>Membership of the DSIT-led </a:t>
            </a:r>
            <a:r>
              <a:rPr lang="en-GB" sz="2400" b="1" dirty="0"/>
              <a:t>Regulators Innovation Network</a:t>
            </a:r>
            <a:r>
              <a:rPr lang="en-GB" sz="2400" dirty="0"/>
              <a:t>, influencing its programme of activities/work plans.</a:t>
            </a:r>
          </a:p>
          <a:p>
            <a:r>
              <a:rPr lang="en-GB" sz="2400" dirty="0"/>
              <a:t>Delivered first round of the </a:t>
            </a:r>
            <a:r>
              <a:rPr lang="en-GB" sz="2400" b="1" dirty="0"/>
              <a:t>Regulators Pioneer Fund </a:t>
            </a:r>
            <a:r>
              <a:rPr lang="en-GB" sz="2400" dirty="0"/>
              <a:t>in 2018, and have influenced the design of Rounds 2 and 3 (run in-house by DSIT).</a:t>
            </a:r>
          </a:p>
          <a:p>
            <a:r>
              <a:rPr lang="en-GB" sz="2400" dirty="0"/>
              <a:t>Engaging with the </a:t>
            </a:r>
            <a:r>
              <a:rPr lang="en-GB" sz="2400" b="1" dirty="0"/>
              <a:t>Digital Regulation Cooperation Forum (DRCF)</a:t>
            </a:r>
            <a:r>
              <a:rPr lang="en-GB" sz="2400" dirty="0"/>
              <a:t> to help with evidence generation for their AI and Digital Advice Hub</a:t>
            </a:r>
          </a:p>
          <a:p>
            <a:r>
              <a:rPr lang="en-GB" sz="2400" dirty="0"/>
              <a:t>Collaboration with the British Standards Institute (BSI) to arrange an </a:t>
            </a:r>
            <a:r>
              <a:rPr lang="en-GB" sz="2400" b="1" dirty="0"/>
              <a:t>Innovation Management Summit</a:t>
            </a:r>
            <a:r>
              <a:rPr lang="en-GB" sz="2400" dirty="0"/>
              <a:t> on 9</a:t>
            </a:r>
            <a:r>
              <a:rPr lang="en-GB" sz="2400" baseline="30000" dirty="0"/>
              <a:t>th</a:t>
            </a:r>
            <a:r>
              <a:rPr lang="en-GB" sz="2400" dirty="0"/>
              <a:t> October (more on this later)</a:t>
            </a:r>
          </a:p>
        </p:txBody>
      </p:sp>
      <p:sp>
        <p:nvSpPr>
          <p:cNvPr id="3" name="Title 2">
            <a:extLst>
              <a:ext uri="{FF2B5EF4-FFF2-40B4-BE49-F238E27FC236}">
                <a16:creationId xmlns:a16="http://schemas.microsoft.com/office/drawing/2014/main" id="{55438D00-D53A-CED8-E846-D79182F3EB9F}"/>
              </a:ext>
            </a:extLst>
          </p:cNvPr>
          <p:cNvSpPr>
            <a:spLocks noGrp="1"/>
          </p:cNvSpPr>
          <p:nvPr>
            <p:ph type="title"/>
          </p:nvPr>
        </p:nvSpPr>
        <p:spPr/>
        <p:txBody>
          <a:bodyPr/>
          <a:lstStyle/>
          <a:p>
            <a:r>
              <a:rPr lang="en-GB" dirty="0"/>
              <a:t>Other activities</a:t>
            </a:r>
            <a:endParaRPr lang="en-US" dirty="0"/>
          </a:p>
        </p:txBody>
      </p:sp>
    </p:spTree>
    <p:extLst>
      <p:ext uri="{BB962C8B-B14F-4D97-AF65-F5344CB8AC3E}">
        <p14:creationId xmlns:p14="http://schemas.microsoft.com/office/powerpoint/2010/main" val="532729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50308D2-A9B9-8D08-2864-B8A3B00FC25F}"/>
              </a:ext>
            </a:extLst>
          </p:cNvPr>
          <p:cNvSpPr txBox="1">
            <a:spLocks/>
          </p:cNvSpPr>
          <p:nvPr/>
        </p:nvSpPr>
        <p:spPr>
          <a:xfrm>
            <a:off x="4616760" y="91974"/>
            <a:ext cx="7505856" cy="1293347"/>
          </a:xfrm>
          <a:prstGeom prst="rect">
            <a:avLst/>
          </a:prstGeom>
        </p:spPr>
        <p:txBody>
          <a:bodyPr anchor="b" anchorCtr="0"/>
          <a:lstStyle>
            <a:lvl1pPr algn="l" rtl="0" eaLnBrk="1" fontAlgn="base" hangingPunct="1">
              <a:spcBef>
                <a:spcPct val="0"/>
              </a:spcBef>
              <a:spcAft>
                <a:spcPct val="0"/>
              </a:spcAft>
              <a:defRPr sz="3000" b="1" kern="1200" spc="-100">
                <a:solidFill>
                  <a:schemeClr val="tx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900" b="1" i="0" u="none" strike="noStrike" kern="1200" cap="none" spc="0" normalizeH="0" baseline="0" noProof="0">
                <a:ln>
                  <a:noFill/>
                </a:ln>
                <a:solidFill>
                  <a:srgbClr val="2E2C61"/>
                </a:solidFill>
                <a:effectLst/>
                <a:uLnTx/>
                <a:uFillTx/>
                <a:latin typeface="Arial" panose="020B0604020202020204"/>
                <a:cs typeface="Arial Black" panose="020B0604020202020204" pitchFamily="34" charset="0"/>
              </a:rPr>
              <a:t>Innovate UK Business Growth</a:t>
            </a:r>
            <a:br>
              <a:rPr kumimoji="0" lang="en-GB" sz="4000" b="1" i="0" u="none" strike="noStrike" kern="1200" cap="none" spc="0" normalizeH="0" baseline="0" noProof="0">
                <a:ln>
                  <a:noFill/>
                </a:ln>
                <a:solidFill>
                  <a:srgbClr val="2E2C61"/>
                </a:solidFill>
                <a:effectLst/>
                <a:uLnTx/>
                <a:uFillTx/>
                <a:latin typeface="Arial" panose="020B0604020202020204"/>
                <a:cs typeface="Arial Black" panose="020B0604020202020204" pitchFamily="34" charset="0"/>
              </a:rPr>
            </a:br>
            <a:endParaRPr kumimoji="0" lang="en-US" sz="3000" b="1" i="0" u="none" strike="noStrike" kern="1200" cap="none" spc="0" normalizeH="0" baseline="0" noProof="0">
              <a:ln>
                <a:noFill/>
              </a:ln>
              <a:solidFill>
                <a:srgbClr val="2E2C61"/>
              </a:solidFill>
              <a:effectLst/>
              <a:uLnTx/>
              <a:uFillTx/>
              <a:latin typeface="Arial" panose="020B0604020202020204"/>
              <a:cs typeface="Arial Black" panose="020B0604020202020204" pitchFamily="34" charset="0"/>
            </a:endParaRPr>
          </a:p>
        </p:txBody>
      </p:sp>
      <p:sp>
        <p:nvSpPr>
          <p:cNvPr id="20" name="Text Placeholder 50">
            <a:extLst>
              <a:ext uri="{FF2B5EF4-FFF2-40B4-BE49-F238E27FC236}">
                <a16:creationId xmlns:a16="http://schemas.microsoft.com/office/drawing/2014/main" id="{06EC0843-869B-5C52-596D-8BAA524B59CB}"/>
              </a:ext>
            </a:extLst>
          </p:cNvPr>
          <p:cNvSpPr txBox="1">
            <a:spLocks/>
          </p:cNvSpPr>
          <p:nvPr/>
        </p:nvSpPr>
        <p:spPr>
          <a:xfrm>
            <a:off x="4720830" y="1012489"/>
            <a:ext cx="6737743"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2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descr="A group of people sitting at a table with laptops&#10;&#10;Description automatically generated with medium confidence">
            <a:extLst>
              <a:ext uri="{FF2B5EF4-FFF2-40B4-BE49-F238E27FC236}">
                <a16:creationId xmlns:a16="http://schemas.microsoft.com/office/drawing/2014/main" id="{979CE6D8-B8C2-F916-CFF1-AFC88178E0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714" t="10853" r="9415"/>
          <a:stretch/>
        </p:blipFill>
        <p:spPr>
          <a:xfrm>
            <a:off x="0" y="0"/>
            <a:ext cx="4087848" cy="6113712"/>
          </a:xfrm>
          <a:prstGeom prst="rect">
            <a:avLst/>
          </a:prstGeom>
        </p:spPr>
      </p:pic>
      <p:sp>
        <p:nvSpPr>
          <p:cNvPr id="7" name="Rectangle 6">
            <a:extLst>
              <a:ext uri="{FF2B5EF4-FFF2-40B4-BE49-F238E27FC236}">
                <a16:creationId xmlns:a16="http://schemas.microsoft.com/office/drawing/2014/main" id="{047DF331-559D-AA13-93E6-6F1ADDB067B6}"/>
              </a:ext>
            </a:extLst>
          </p:cNvPr>
          <p:cNvSpPr/>
          <p:nvPr/>
        </p:nvSpPr>
        <p:spPr>
          <a:xfrm>
            <a:off x="3886179" y="1205882"/>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0F1944F3-EE3D-723B-E539-0A7B27A9C063}"/>
              </a:ext>
            </a:extLst>
          </p:cNvPr>
          <p:cNvGrpSpPr/>
          <p:nvPr/>
        </p:nvGrpSpPr>
        <p:grpSpPr>
          <a:xfrm>
            <a:off x="-254" y="5361336"/>
            <a:ext cx="4086371" cy="1495525"/>
            <a:chOff x="8090115" y="5372968"/>
            <a:chExt cx="4101885" cy="1495525"/>
          </a:xfrm>
        </p:grpSpPr>
        <p:sp>
          <p:nvSpPr>
            <p:cNvPr id="4" name="Rectangle 3">
              <a:extLst>
                <a:ext uri="{FF2B5EF4-FFF2-40B4-BE49-F238E27FC236}">
                  <a16:creationId xmlns:a16="http://schemas.microsoft.com/office/drawing/2014/main" id="{435B909E-541B-D6AA-0F5A-B45DF6F4EC0E}"/>
                </a:ext>
              </a:extLst>
            </p:cNvPr>
            <p:cNvSpPr/>
            <p:nvPr/>
          </p:nvSpPr>
          <p:spPr>
            <a:xfrm>
              <a:off x="8090369" y="5372968"/>
              <a:ext cx="2540799" cy="751237"/>
            </a:xfrm>
            <a:prstGeom prst="rect">
              <a:avLst/>
            </a:prstGeom>
            <a:solidFill>
              <a:srgbClr val="00B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E5A5A"/>
                  </a:solidFill>
                  <a:effectLst/>
                  <a:uLnTx/>
                  <a:uFillTx/>
                  <a:latin typeface="Arial"/>
                  <a:ea typeface="Calibri" panose="020F0502020204030204" pitchFamily="34" charset="0"/>
                  <a:cs typeface="Times New Roman" panose="02020603050405020304" pitchFamily="18" charset="0"/>
                </a:rPr>
                <a:t>97%</a:t>
              </a:r>
              <a:r>
                <a:rPr kumimoji="0" lang="en-GB" sz="1800" b="1" i="0" u="none" strike="noStrike" kern="1200" cap="none" spc="0" normalizeH="0" baseline="0" noProof="0">
                  <a:ln>
                    <a:noFill/>
                  </a:ln>
                  <a:solidFill>
                    <a:srgbClr val="FE5A5A"/>
                  </a:solidFill>
                  <a:effectLst/>
                  <a:uLnTx/>
                  <a:uFillTx/>
                  <a:latin typeface="Arial"/>
                  <a:ea typeface="Calibri" panose="020F0502020204030204" pitchFamily="34" charset="0"/>
                  <a:cs typeface="Times New Roman" panose="02020603050405020304" pitchFamily="18" charset="0"/>
                </a:rPr>
                <a:t> </a:t>
              </a:r>
              <a:r>
                <a:rPr kumimoji="0" lang="en-GB" sz="1800" b="0" i="0" u="none" strike="noStrike" kern="1200" cap="none" spc="0" normalizeH="0" baseline="0" noProof="0">
                  <a:ln>
                    <a:noFill/>
                  </a:ln>
                  <a:solidFill>
                    <a:srgbClr val="FE5A5A"/>
                  </a:solidFill>
                  <a:effectLst/>
                  <a:uLnTx/>
                  <a:uFillTx/>
                  <a:latin typeface="Arial"/>
                  <a:ea typeface="Calibri" panose="020F0502020204030204" pitchFamily="34" charset="0"/>
                  <a:cs typeface="Times New Roman" panose="02020603050405020304" pitchFamily="18" charset="0"/>
                </a:rPr>
                <a:t>of clients would recommend us</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A547357-AF9B-F7E3-4578-83D5C336CA11}"/>
                </a:ext>
              </a:extLst>
            </p:cNvPr>
            <p:cNvSpPr/>
            <p:nvPr/>
          </p:nvSpPr>
          <p:spPr>
            <a:xfrm>
              <a:off x="8090115" y="6117256"/>
              <a:ext cx="4101885" cy="751237"/>
            </a:xfrm>
            <a:prstGeom prst="rect">
              <a:avLst/>
            </a:prstGeom>
            <a:solidFill>
              <a:srgbClr val="8A1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E5A5A"/>
                  </a:solidFill>
                  <a:effectLst/>
                  <a:uLnTx/>
                  <a:uFillTx/>
                  <a:latin typeface="Arial"/>
                  <a:ea typeface="Calibri" panose="020F0502020204030204" pitchFamily="34" charset="0"/>
                  <a:cs typeface="Times New Roman" panose="02020603050405020304" pitchFamily="18" charset="0"/>
                </a:rPr>
                <a:t>94%</a:t>
              </a:r>
              <a:r>
                <a:rPr kumimoji="0" lang="en-GB" sz="1800" b="1" i="0" u="none" strike="noStrike" kern="1200" cap="none" spc="0" normalizeH="0" baseline="0" noProof="0">
                  <a:ln>
                    <a:noFill/>
                  </a:ln>
                  <a:solidFill>
                    <a:srgbClr val="FE5A5A"/>
                  </a:solidFill>
                  <a:effectLst/>
                  <a:uLnTx/>
                  <a:uFillTx/>
                  <a:latin typeface="Arial"/>
                  <a:ea typeface="Calibri" panose="020F0502020204030204" pitchFamily="34" charset="0"/>
                  <a:cs typeface="Times New Roman" panose="02020603050405020304" pitchFamily="18" charset="0"/>
                </a:rPr>
                <a:t> </a:t>
              </a:r>
              <a:r>
                <a:rPr kumimoji="0" lang="en-GB" sz="1800" b="0" i="0" u="none" strike="noStrike" kern="1200" cap="none" spc="0" normalizeH="0" baseline="0" noProof="0">
                  <a:ln>
                    <a:noFill/>
                  </a:ln>
                  <a:solidFill>
                    <a:srgbClr val="FE5A5A"/>
                  </a:solidFill>
                  <a:effectLst/>
                  <a:uLnTx/>
                  <a:uFillTx/>
                  <a:latin typeface="Arial"/>
                  <a:ea typeface="Calibri" panose="020F0502020204030204" pitchFamily="34" charset="0"/>
                  <a:cs typeface="Times New Roman" panose="02020603050405020304" pitchFamily="18" charset="0"/>
                </a:rPr>
                <a:t>report that our service has had a positive impact on their growth</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2142C363-A063-ED2E-81F2-BAC85B091D0C}"/>
              </a:ext>
            </a:extLst>
          </p:cNvPr>
          <p:cNvSpPr txBox="1"/>
          <p:nvPr/>
        </p:nvSpPr>
        <p:spPr>
          <a:xfrm>
            <a:off x="4575034" y="843968"/>
            <a:ext cx="7257465" cy="461665"/>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indispensable partner for ambitious innovators</a:t>
            </a:r>
          </a:p>
        </p:txBody>
      </p:sp>
      <p:sp>
        <p:nvSpPr>
          <p:cNvPr id="22" name="TextBox 21">
            <a:extLst>
              <a:ext uri="{FF2B5EF4-FFF2-40B4-BE49-F238E27FC236}">
                <a16:creationId xmlns:a16="http://schemas.microsoft.com/office/drawing/2014/main" id="{49CF5A38-D975-7175-ED29-954E9B3AFB0E}"/>
              </a:ext>
            </a:extLst>
          </p:cNvPr>
          <p:cNvSpPr txBox="1"/>
          <p:nvPr/>
        </p:nvSpPr>
        <p:spPr>
          <a:xfrm>
            <a:off x="4672390" y="1689492"/>
            <a:ext cx="7024194" cy="34778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2060"/>
                </a:solidFill>
                <a:effectLst/>
                <a:uLnTx/>
                <a:uFillTx/>
                <a:latin typeface="Arial"/>
                <a:ea typeface="+mn-ea"/>
                <a:cs typeface="Arial"/>
              </a:rPr>
              <a:t>We equip innovation-focused businesses to </a:t>
            </a:r>
            <a:r>
              <a:rPr kumimoji="0" lang="en-GB" sz="2200" b="1" i="0" u="none" strike="noStrike" kern="1200" cap="none" spc="0" normalizeH="0" baseline="0" noProof="0">
                <a:ln>
                  <a:noFill/>
                </a:ln>
                <a:solidFill>
                  <a:srgbClr val="002060"/>
                </a:solidFill>
                <a:effectLst/>
                <a:uLnTx/>
                <a:uFillTx/>
                <a:latin typeface="Arial"/>
                <a:ea typeface="+mn-ea"/>
                <a:cs typeface="Arial"/>
              </a:rPr>
              <a:t>make the best strategic choices </a:t>
            </a:r>
            <a:r>
              <a:rPr kumimoji="0" lang="en-GB" sz="2200" b="0" i="0" u="none" strike="noStrike" kern="1200" cap="none" spc="0" normalizeH="0" baseline="0" noProof="0">
                <a:ln>
                  <a:noFill/>
                </a:ln>
                <a:solidFill>
                  <a:srgbClr val="002060"/>
                </a:solidFill>
                <a:effectLst/>
                <a:uLnTx/>
                <a:uFillTx/>
                <a:latin typeface="Arial"/>
                <a:ea typeface="+mn-ea"/>
                <a:cs typeface="Arial"/>
              </a:rPr>
              <a:t>and </a:t>
            </a:r>
            <a:r>
              <a:rPr kumimoji="0" lang="en-GB" sz="2200" b="1" i="0" u="none" strike="noStrike" kern="1200" cap="none" spc="0" normalizeH="0" baseline="0" noProof="0">
                <a:ln>
                  <a:noFill/>
                </a:ln>
                <a:solidFill>
                  <a:srgbClr val="002060"/>
                </a:solidFill>
                <a:effectLst/>
                <a:uLnTx/>
                <a:uFillTx/>
                <a:latin typeface="Arial"/>
                <a:ea typeface="+mn-ea"/>
                <a:cs typeface="Arial"/>
              </a:rPr>
              <a:t>harness the right resources </a:t>
            </a:r>
            <a:r>
              <a:rPr kumimoji="0" lang="en-GB" sz="2200" b="0" i="0" u="none" strike="noStrike" kern="1200" cap="none" spc="0" normalizeH="0" baseline="0" noProof="0">
                <a:ln>
                  <a:noFill/>
                </a:ln>
                <a:solidFill>
                  <a:srgbClr val="002060"/>
                </a:solidFill>
                <a:effectLst/>
                <a:uLnTx/>
                <a:uFillTx/>
                <a:latin typeface="Arial"/>
                <a:ea typeface="+mn-ea"/>
                <a:cs typeface="Arial"/>
              </a:rPr>
              <a:t>to accelerate their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srgbClr val="002060"/>
              </a:solidFill>
              <a:effectLst/>
              <a:uLnTx/>
              <a:uFillTx/>
              <a:latin typeface="Arial" panose="020B06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2060"/>
                </a:solidFill>
                <a:effectLst/>
                <a:uLnTx/>
                <a:uFillTx/>
                <a:latin typeface="Arial" panose="020B0604020202020204" pitchFamily="34" charset="0"/>
                <a:ea typeface="+mn-ea"/>
                <a:cs typeface="Arial"/>
              </a:rPr>
              <a:t>Over 6,000 innovators benefit from our </a:t>
            </a:r>
            <a:r>
              <a:rPr kumimoji="0" lang="en-GB" sz="2200" b="1" i="0" u="none" strike="noStrike" kern="1200" cap="none" spc="0" normalizeH="0" baseline="0" noProof="0">
                <a:ln>
                  <a:noFill/>
                </a:ln>
                <a:solidFill>
                  <a:srgbClr val="002060"/>
                </a:solidFill>
                <a:effectLst/>
                <a:uLnTx/>
                <a:uFillTx/>
                <a:latin typeface="Arial" panose="020B0604020202020204" pitchFamily="34" charset="0"/>
                <a:ea typeface="+mn-ea"/>
                <a:cs typeface="Arial"/>
              </a:rPr>
              <a:t>intensive and tailored advisory support</a:t>
            </a:r>
            <a:r>
              <a:rPr kumimoji="0" lang="en-GB" sz="2200" b="0" i="0" u="none" strike="noStrike" kern="1200" cap="none" spc="0" normalizeH="0" baseline="0" noProof="0">
                <a:ln>
                  <a:noFill/>
                </a:ln>
                <a:solidFill>
                  <a:srgbClr val="002060"/>
                </a:solidFill>
                <a:effectLst/>
                <a:uLnTx/>
                <a:uFillTx/>
                <a:latin typeface="Arial" panose="020B0604020202020204" pitchFamily="34" charset="0"/>
                <a:ea typeface="+mn-ea"/>
                <a:cs typeface="Arial"/>
              </a:rPr>
              <a:t> to achieve their ambitious goals every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srgbClr val="002060"/>
              </a:solidFill>
              <a:effectLst/>
              <a:uLnTx/>
              <a:uFillTx/>
              <a:latin typeface="Arial" panose="020B06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2060"/>
                </a:solidFill>
                <a:effectLst/>
                <a:uLnTx/>
                <a:uFillTx/>
                <a:latin typeface="Arial" panose="020B0604020202020204" pitchFamily="34" charset="0"/>
                <a:ea typeface="+mn-ea"/>
                <a:cs typeface="Arial"/>
              </a:rPr>
              <a:t>We are in their corner – do you want us in yours? Visit </a:t>
            </a:r>
            <a:r>
              <a:rPr kumimoji="0" lang="en-GB" sz="2200" b="0" i="0" u="none" strike="noStrike" kern="1200" cap="none" spc="0" normalizeH="0" baseline="0" noProof="0">
                <a:ln>
                  <a:noFill/>
                </a:ln>
                <a:solidFill>
                  <a:srgbClr val="002060"/>
                </a:solidFill>
                <a:effectLst/>
                <a:uLnTx/>
                <a:uFillTx/>
                <a:latin typeface="Arial" panose="020B0604020202020204" pitchFamily="34" charset="0"/>
                <a:ea typeface="+mn-ea"/>
                <a:cs typeface="Arial"/>
                <a:hlinkClick r:id="rId4"/>
              </a:rPr>
              <a:t>iukbg.ukri.org </a:t>
            </a:r>
            <a:r>
              <a:rPr kumimoji="0" lang="en-GB" sz="2200" b="0" i="0" u="none" strike="noStrike" kern="1200" cap="none" spc="0" normalizeH="0" baseline="0" noProof="0">
                <a:ln>
                  <a:noFill/>
                </a:ln>
                <a:solidFill>
                  <a:srgbClr val="002060"/>
                </a:solidFill>
                <a:effectLst/>
                <a:uLnTx/>
                <a:uFillTx/>
                <a:latin typeface="Arial" panose="020B0604020202020204" pitchFamily="34" charset="0"/>
                <a:ea typeface="+mn-ea"/>
                <a:cs typeface="Arial"/>
              </a:rPr>
              <a:t>to learn more.</a:t>
            </a:r>
          </a:p>
        </p:txBody>
      </p:sp>
      <p:sp>
        <p:nvSpPr>
          <p:cNvPr id="26" name="TextBox 25">
            <a:extLst>
              <a:ext uri="{FF2B5EF4-FFF2-40B4-BE49-F238E27FC236}">
                <a16:creationId xmlns:a16="http://schemas.microsoft.com/office/drawing/2014/main" id="{1E79A61D-4961-38D9-A5DC-B80BFEE0DF76}"/>
              </a:ext>
            </a:extLst>
          </p:cNvPr>
          <p:cNvSpPr txBox="1"/>
          <p:nvPr/>
        </p:nvSpPr>
        <p:spPr>
          <a:xfrm>
            <a:off x="5628080" y="5565068"/>
            <a:ext cx="5356752"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1" u="none" strike="noStrike" kern="1200" cap="none" spc="0" normalizeH="0" baseline="0" noProof="0">
                <a:ln>
                  <a:noFill/>
                </a:ln>
                <a:solidFill>
                  <a:srgbClr val="590061"/>
                </a:solidFill>
                <a:effectLst/>
                <a:uLnTx/>
                <a:uFillTx/>
                <a:latin typeface="Arial"/>
                <a:ea typeface="Aptos" panose="020B0004020202020204" pitchFamily="34" charset="0"/>
                <a:cs typeface="+mn-cs"/>
              </a:rPr>
              <a:t>“Innovate UK Business Growth gave us the tools to grow with confidence”</a:t>
            </a:r>
            <a:r>
              <a:rPr kumimoji="0" lang="en-GB" sz="2100" b="0" i="1" u="none" strike="noStrike" kern="1200" cap="none" spc="0" normalizeH="0" baseline="0" noProof="0">
                <a:ln>
                  <a:noFill/>
                </a:ln>
                <a:solidFill>
                  <a:srgbClr val="590061"/>
                </a:solidFill>
                <a:effectLst/>
                <a:uLnTx/>
                <a:uFillTx/>
                <a:latin typeface="Arial"/>
                <a:ea typeface="Aptos" panose="020B000402020202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590061"/>
                </a:solidFill>
                <a:effectLst/>
                <a:uLnTx/>
                <a:uFillTx/>
                <a:latin typeface="Arial"/>
                <a:ea typeface="Aptos" panose="020B0004020202020204" pitchFamily="34" charset="0"/>
                <a:cs typeface="+mn-cs"/>
              </a:rPr>
              <a:t>Natali Georgieva, Co-founder at </a:t>
            </a:r>
            <a:r>
              <a:rPr kumimoji="0" lang="en-GB" sz="2000" b="0" i="0" u="none" strike="noStrike" kern="1200" cap="none" spc="0" normalizeH="0" baseline="0" noProof="0" err="1">
                <a:ln>
                  <a:noFill/>
                </a:ln>
                <a:solidFill>
                  <a:srgbClr val="590061"/>
                </a:solidFill>
                <a:effectLst/>
                <a:uLnTx/>
                <a:uFillTx/>
                <a:latin typeface="Arial"/>
                <a:ea typeface="Aptos" panose="020B0004020202020204" pitchFamily="34" charset="0"/>
                <a:cs typeface="+mn-cs"/>
              </a:rPr>
              <a:t>ALIANAz</a:t>
            </a:r>
            <a:endParaRPr kumimoji="0" lang="en-GB" sz="2000" b="0" i="0" u="none" strike="noStrike" kern="1200" cap="none" spc="0" normalizeH="0" baseline="0" noProof="0">
              <a:ln>
                <a:noFill/>
              </a:ln>
              <a:solidFill>
                <a:srgbClr val="590061"/>
              </a:solidFill>
              <a:effectLst/>
              <a:uLnTx/>
              <a:uFillTx/>
              <a:latin typeface="Arial"/>
              <a:ea typeface="+mn-ea"/>
              <a:cs typeface="+mn-cs"/>
            </a:endParaRPr>
          </a:p>
        </p:txBody>
      </p:sp>
      <p:sp>
        <p:nvSpPr>
          <p:cNvPr id="8" name="Speech Bubble: Rectangle with Corners Rounded 7">
            <a:extLst>
              <a:ext uri="{FF2B5EF4-FFF2-40B4-BE49-F238E27FC236}">
                <a16:creationId xmlns:a16="http://schemas.microsoft.com/office/drawing/2014/main" id="{3E527DB2-2B6C-C195-F5E8-755CF1931CED}"/>
              </a:ext>
            </a:extLst>
          </p:cNvPr>
          <p:cNvSpPr/>
          <p:nvPr/>
        </p:nvSpPr>
        <p:spPr>
          <a:xfrm>
            <a:off x="5628080" y="5565068"/>
            <a:ext cx="5356752" cy="1046440"/>
          </a:xfrm>
          <a:prstGeom prst="wedgeRoundRectCallout">
            <a:avLst>
              <a:gd name="adj1" fmla="val 63695"/>
              <a:gd name="adj2" fmla="val 55131"/>
              <a:gd name="adj3" fmla="val 16667"/>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5A5A"/>
              </a:solidFill>
              <a:effectLst/>
              <a:uLnTx/>
              <a:uFillTx/>
              <a:latin typeface="Arial"/>
              <a:ea typeface="+mn-ea"/>
              <a:cs typeface="+mn-cs"/>
            </a:endParaRPr>
          </a:p>
        </p:txBody>
      </p:sp>
    </p:spTree>
    <p:extLst>
      <p:ext uri="{BB962C8B-B14F-4D97-AF65-F5344CB8AC3E}">
        <p14:creationId xmlns:p14="http://schemas.microsoft.com/office/powerpoint/2010/main" val="328628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A8CF65-2A57-D3B0-0B5E-DDE9B90C41A2}"/>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15A575F5-ACD8-EEAE-7CD1-278EE69A5B27}"/>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62AA0B7A-9DF4-AE2A-94B9-F2F48A4B99CE}"/>
              </a:ext>
            </a:extLst>
          </p:cNvPr>
          <p:cNvSpPr/>
          <p:nvPr/>
        </p:nvSpPr>
        <p:spPr>
          <a:xfrm>
            <a:off x="1290085" y="1797883"/>
            <a:ext cx="10425808" cy="3416320"/>
          </a:xfrm>
          <a:prstGeom prst="rect">
            <a:avLst/>
          </a:prstGeom>
        </p:spPr>
        <p:txBody>
          <a:bodyPr wrap="square" lIns="91440" tIns="45720" rIns="91440" bIns="45720" anchor="t">
            <a:sp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rPr>
              <a:t>Ambitious, innovation-focused businesses that are growing strongly, or that have high growth potential </a:t>
            </a:r>
            <a:r>
              <a:rPr kumimoji="0" lang="en-US" sz="2400" b="0" i="0" u="none" strike="noStrike" kern="1200" cap="none" spc="0" normalizeH="0" baseline="0" noProof="0">
                <a:ln>
                  <a:noFill/>
                </a:ln>
                <a:solidFill>
                  <a:srgbClr val="2E2C61"/>
                </a:solidFill>
                <a:effectLst/>
                <a:uLnTx/>
                <a:uFillTx/>
                <a:latin typeface="Arial" panose="020B0604020202020204" pitchFamily="34" charset="0"/>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2E2C61"/>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rPr>
              <a:t>Registered at Companies House with up to 250 employees</a:t>
            </a:r>
            <a:r>
              <a:rPr kumimoji="0" lang="en-US" sz="2400" b="0" i="0" u="none" strike="noStrike" kern="1200" cap="none" spc="0" normalizeH="0" baseline="0" noProof="0">
                <a:ln>
                  <a:noFill/>
                </a:ln>
                <a:solidFill>
                  <a:srgbClr val="2E2C61"/>
                </a:solidFill>
                <a:effectLst/>
                <a:uLnTx/>
                <a:uFillTx/>
                <a:latin typeface="Arial" panose="020B0604020202020204" pitchFamily="34" charset="0"/>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2E2C61"/>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E2C61"/>
                </a:solidFill>
                <a:effectLst/>
                <a:uLnTx/>
                <a:uFillTx/>
                <a:latin typeface="Arial" panose="020B0604020202020204" pitchFamily="34" charset="0"/>
                <a:ea typeface="+mn-ea"/>
                <a:cs typeface="+mn-cs"/>
              </a:rPr>
              <a:t>Management teams motivated to engage fully with us to help achieve growth milestones​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2E2C61"/>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rPr>
              <a:t>Businesses with or without Innovate UK grants</a:t>
            </a:r>
            <a:endParaRPr kumimoji="0" lang="en-US" sz="2400" b="0" i="0" u="none" strike="noStrike" kern="1200" cap="none" spc="0" normalizeH="0" baseline="0" noProof="0">
              <a:ln>
                <a:noFill/>
              </a:ln>
              <a:solidFill>
                <a:srgbClr val="2E2C61"/>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A1D3512-84E7-31C0-DF4E-9C294A138BDC}"/>
              </a:ext>
            </a:extLst>
          </p:cNvPr>
          <p:cNvSpPr txBox="1"/>
          <p:nvPr/>
        </p:nvSpPr>
        <p:spPr>
          <a:xfrm>
            <a:off x="1290085" y="465952"/>
            <a:ext cx="11684581" cy="70788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150" normalizeH="0" baseline="0" noProof="0" dirty="0">
                <a:ln>
                  <a:noFill/>
                </a:ln>
                <a:solidFill>
                  <a:srgbClr val="2E2C61"/>
                </a:solidFill>
                <a:effectLst/>
                <a:uLnTx/>
                <a:uFillTx/>
                <a:latin typeface="Arial" panose="020B0604020202020204" pitchFamily="34" charset="0"/>
                <a:ea typeface="+mn-ea"/>
                <a:cs typeface="Arial" panose="020B0604020202020204" pitchFamily="34" charset="0"/>
              </a:rPr>
              <a:t>IUK Business Growth- Who do we support?</a:t>
            </a:r>
          </a:p>
        </p:txBody>
      </p:sp>
    </p:spTree>
    <p:extLst>
      <p:ext uri="{BB962C8B-B14F-4D97-AF65-F5344CB8AC3E}">
        <p14:creationId xmlns:p14="http://schemas.microsoft.com/office/powerpoint/2010/main" val="357035888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692610-8158-055A-D499-FBA08CDE5DDC}"/>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3A011BD6-E187-D134-F235-E0FD66ADCCC4}"/>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0002048F-FB86-B039-06AD-D5EC82C2FED4}"/>
              </a:ext>
            </a:extLst>
          </p:cNvPr>
          <p:cNvSpPr txBox="1"/>
          <p:nvPr/>
        </p:nvSpPr>
        <p:spPr>
          <a:xfrm>
            <a:off x="1116068" y="451084"/>
            <a:ext cx="99598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E2C61"/>
                </a:solidFill>
                <a:effectLst/>
                <a:uLnTx/>
                <a:uFillTx/>
                <a:latin typeface="Arial" panose="020B0604020202020204"/>
                <a:ea typeface="+mn-ea"/>
                <a:cs typeface="Segoe UI"/>
              </a:rPr>
              <a:t>Innovate UK Business </a:t>
            </a:r>
            <a:r>
              <a:rPr kumimoji="0" lang="en-US" sz="3600" b="1" i="0" u="none" strike="noStrike" kern="1200" cap="none" spc="0" normalizeH="0" baseline="0" noProof="0">
                <a:ln>
                  <a:noFill/>
                </a:ln>
                <a:solidFill>
                  <a:srgbClr val="2E2C61"/>
                </a:solidFill>
                <a:effectLst/>
                <a:uLnTx/>
                <a:uFillTx/>
                <a:latin typeface="Arial" panose="020B0604020202020204"/>
                <a:ea typeface="+mn-ea"/>
                <a:cs typeface="Segoe UI"/>
              </a:rPr>
              <a:t>Growth- Our </a:t>
            </a:r>
            <a:r>
              <a:rPr kumimoji="0" lang="en-US" sz="3600" b="1" i="0" u="none" strike="noStrike" kern="1200" cap="none" spc="0" normalizeH="0" baseline="0" noProof="0" dirty="0">
                <a:ln>
                  <a:noFill/>
                </a:ln>
                <a:solidFill>
                  <a:srgbClr val="2E2C61"/>
                </a:solidFill>
                <a:effectLst/>
                <a:uLnTx/>
                <a:uFillTx/>
                <a:latin typeface="Arial" panose="020B0604020202020204"/>
                <a:ea typeface="+mn-ea"/>
                <a:cs typeface="Segoe UI"/>
              </a:rPr>
              <a:t>service</a:t>
            </a:r>
            <a:endParaRPr kumimoji="0" lang="en-US" sz="3600" b="0" i="0" u="none" strike="noStrike" kern="1200" cap="none" spc="0" normalizeH="0" baseline="0" noProof="0" dirty="0">
              <a:ln>
                <a:noFill/>
              </a:ln>
              <a:solidFill>
                <a:srgbClr val="2E2C61"/>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2B9986B-81A4-95E2-F155-D89CF38FAD19}"/>
              </a:ext>
            </a:extLst>
          </p:cNvPr>
          <p:cNvSpPr txBox="1"/>
          <p:nvPr/>
        </p:nvSpPr>
        <p:spPr>
          <a:xfrm>
            <a:off x="1116068" y="1224735"/>
            <a:ext cx="1016954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2E2C61"/>
                </a:solidFill>
                <a:effectLst/>
                <a:uLnTx/>
                <a:uFillTx/>
                <a:latin typeface="Arial" panose="020B0604020202020204"/>
                <a:ea typeface="Calibri" panose="020F0502020204030204" pitchFamily="34" charset="0"/>
                <a:cs typeface="Calibri" panose="020F0502020204030204" pitchFamily="34" charset="0"/>
              </a:rPr>
              <a:t>Innovate UK provides high-quality strategic advisory support as a partner to its clients. The Innovate UK Business Growth service uniquely combines: </a:t>
            </a:r>
          </a:p>
        </p:txBody>
      </p:sp>
      <p:pic>
        <p:nvPicPr>
          <p:cNvPr id="12" name="Graphic 11" descr="Scientific Thought outline">
            <a:extLst>
              <a:ext uri="{FF2B5EF4-FFF2-40B4-BE49-F238E27FC236}">
                <a16:creationId xmlns:a16="http://schemas.microsoft.com/office/drawing/2014/main" id="{8BF11647-0206-1A8D-FA9D-BFB15028A8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2824" y="2600989"/>
            <a:ext cx="1111038" cy="1111038"/>
          </a:xfrm>
          <a:prstGeom prst="rect">
            <a:avLst/>
          </a:prstGeom>
        </p:spPr>
      </p:pic>
      <p:pic>
        <p:nvPicPr>
          <p:cNvPr id="13" name="Graphic 12" descr="Connections outline">
            <a:extLst>
              <a:ext uri="{FF2B5EF4-FFF2-40B4-BE49-F238E27FC236}">
                <a16:creationId xmlns:a16="http://schemas.microsoft.com/office/drawing/2014/main" id="{AAE5F70D-B098-A1E6-D3C2-57F7B73CC0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6497" y="2486530"/>
            <a:ext cx="1208877" cy="1208877"/>
          </a:xfrm>
          <a:prstGeom prst="rect">
            <a:avLst/>
          </a:prstGeom>
        </p:spPr>
      </p:pic>
      <p:pic>
        <p:nvPicPr>
          <p:cNvPr id="14" name="Graphic 13" descr="Fingerprint with solid fill">
            <a:extLst>
              <a:ext uri="{FF2B5EF4-FFF2-40B4-BE49-F238E27FC236}">
                <a16:creationId xmlns:a16="http://schemas.microsoft.com/office/drawing/2014/main" id="{DE8D9AED-8648-E440-55D5-BBDEBC7C5F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51452" y="2539980"/>
            <a:ext cx="1102624" cy="1102624"/>
          </a:xfrm>
          <a:prstGeom prst="rect">
            <a:avLst/>
          </a:prstGeom>
        </p:spPr>
      </p:pic>
      <p:sp>
        <p:nvSpPr>
          <p:cNvPr id="15" name="TextBox 14">
            <a:extLst>
              <a:ext uri="{FF2B5EF4-FFF2-40B4-BE49-F238E27FC236}">
                <a16:creationId xmlns:a16="http://schemas.microsoft.com/office/drawing/2014/main" id="{8C88C60F-CEAE-124E-594B-3A9304222144}"/>
              </a:ext>
            </a:extLst>
          </p:cNvPr>
          <p:cNvSpPr txBox="1"/>
          <p:nvPr/>
        </p:nvSpPr>
        <p:spPr>
          <a:xfrm>
            <a:off x="883920" y="3695731"/>
            <a:ext cx="343162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2E2C61"/>
                </a:solidFill>
                <a:effectLst/>
                <a:uLnTx/>
                <a:uFillTx/>
                <a:latin typeface="Arial" panose="020B0604020202020204"/>
                <a:ea typeface="+mn-ea"/>
                <a:cs typeface="+mn-cs"/>
              </a:rPr>
              <a:t>A comprehensive spectrum of innovation and commercial expertise</a:t>
            </a:r>
            <a:r>
              <a:rPr kumimoji="0" lang="en-GB" sz="2200" b="0" i="0" u="none" strike="noStrike" kern="1200" cap="none" spc="0" normalizeH="0" baseline="0" noProof="0">
                <a:ln>
                  <a:noFill/>
                </a:ln>
                <a:solidFill>
                  <a:srgbClr val="2E2C61"/>
                </a:solidFill>
                <a:effectLst/>
                <a:uLnTx/>
                <a:uFillTx/>
                <a:latin typeface="Arial" panose="020B0604020202020204"/>
                <a:ea typeface="+mn-ea"/>
                <a:cs typeface="+mn-cs"/>
              </a:rPr>
              <a:t> </a:t>
            </a:r>
          </a:p>
        </p:txBody>
      </p:sp>
      <p:sp>
        <p:nvSpPr>
          <p:cNvPr id="16" name="TextBox 15">
            <a:extLst>
              <a:ext uri="{FF2B5EF4-FFF2-40B4-BE49-F238E27FC236}">
                <a16:creationId xmlns:a16="http://schemas.microsoft.com/office/drawing/2014/main" id="{5670F76D-5D44-6DC3-C670-B0752B2E2B18}"/>
              </a:ext>
            </a:extLst>
          </p:cNvPr>
          <p:cNvSpPr txBox="1"/>
          <p:nvPr/>
        </p:nvSpPr>
        <p:spPr>
          <a:xfrm>
            <a:off x="4421901" y="3715983"/>
            <a:ext cx="3431620" cy="17851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2E2C61"/>
                </a:solidFill>
                <a:effectLst/>
                <a:uLnTx/>
                <a:uFillTx/>
                <a:latin typeface="Arial" panose="020B0604020202020204"/>
                <a:ea typeface="+mn-ea"/>
                <a:cs typeface="+mn-cs"/>
              </a:rPr>
              <a:t>A single access 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2E2C61"/>
                </a:solidFill>
                <a:effectLst/>
                <a:uLnTx/>
                <a:uFillTx/>
                <a:latin typeface="Arial" panose="020B0604020202020204"/>
                <a:ea typeface="+mn-ea"/>
                <a:cs typeface="+mn-cs"/>
              </a:rPr>
              <a:t>to the most significant regional, national and international innovation resources</a:t>
            </a:r>
          </a:p>
        </p:txBody>
      </p:sp>
      <p:sp>
        <p:nvSpPr>
          <p:cNvPr id="17" name="TextBox 16">
            <a:extLst>
              <a:ext uri="{FF2B5EF4-FFF2-40B4-BE49-F238E27FC236}">
                <a16:creationId xmlns:a16="http://schemas.microsoft.com/office/drawing/2014/main" id="{4E2ADC1F-84AE-1A50-9603-0D5005A90E6A}"/>
              </a:ext>
            </a:extLst>
          </p:cNvPr>
          <p:cNvSpPr txBox="1"/>
          <p:nvPr/>
        </p:nvSpPr>
        <p:spPr>
          <a:xfrm>
            <a:off x="8051728" y="3695731"/>
            <a:ext cx="3302072" cy="17851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2E2C61"/>
                </a:solidFill>
                <a:effectLst/>
                <a:uLnTx/>
                <a:uFillTx/>
                <a:latin typeface="Arial" panose="020B0604020202020204"/>
                <a:ea typeface="+mn-ea"/>
                <a:cs typeface="+mn-cs"/>
              </a:rPr>
              <a:t>1:1 support that is flexible and tailored in focus and timescale to the individual needs of innovative businesses</a:t>
            </a:r>
          </a:p>
        </p:txBody>
      </p:sp>
    </p:spTree>
    <p:extLst>
      <p:ext uri="{BB962C8B-B14F-4D97-AF65-F5344CB8AC3E}">
        <p14:creationId xmlns:p14="http://schemas.microsoft.com/office/powerpoint/2010/main" val="139319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A4558-A20F-FA78-95EC-CC21BA3208B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3747E51-50D0-6955-7931-9500FEFB670B}"/>
              </a:ext>
            </a:extLst>
          </p:cNvPr>
          <p:cNvSpPr/>
          <p:nvPr/>
        </p:nvSpPr>
        <p:spPr>
          <a:xfrm>
            <a:off x="0" y="0"/>
            <a:ext cx="67524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C2E186F2-DFC1-6006-AA78-DDD7B590022D}"/>
              </a:ext>
            </a:extLst>
          </p:cNvPr>
          <p:cNvSpPr/>
          <p:nvPr/>
        </p:nvSpPr>
        <p:spPr>
          <a:xfrm>
            <a:off x="452511" y="1223887"/>
            <a:ext cx="431409" cy="44450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C63CA6D1-4731-0B5D-75CC-D13ED332B716}"/>
              </a:ext>
            </a:extLst>
          </p:cNvPr>
          <p:cNvSpPr txBox="1"/>
          <p:nvPr/>
        </p:nvSpPr>
        <p:spPr>
          <a:xfrm>
            <a:off x="1116068" y="323421"/>
            <a:ext cx="110759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E2C61"/>
                </a:solidFill>
                <a:effectLst/>
                <a:uLnTx/>
                <a:uFillTx/>
                <a:latin typeface="Arial" panose="020B0604020202020204"/>
                <a:ea typeface="+mn-ea"/>
                <a:cs typeface="Segoe UI"/>
              </a:rPr>
              <a:t>Innovate UK Business Growth- standards resources</a:t>
            </a:r>
            <a:endParaRPr kumimoji="0" lang="en-US" sz="3200" b="0" i="0" u="none" strike="noStrike" kern="1200" cap="none" spc="0" normalizeH="0" baseline="0" noProof="0" dirty="0">
              <a:ln>
                <a:noFill/>
              </a:ln>
              <a:solidFill>
                <a:srgbClr val="2E2C61"/>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6CC6AEE3-C9F3-1A82-8E68-2497F026FACA}"/>
              </a:ext>
            </a:extLst>
          </p:cNvPr>
          <p:cNvSpPr txBox="1"/>
          <p:nvPr/>
        </p:nvSpPr>
        <p:spPr>
          <a:xfrm>
            <a:off x="1116068" y="1109726"/>
            <a:ext cx="6443681" cy="4507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8A1A9B"/>
                </a:solidFill>
                <a:effectLst/>
                <a:uLnTx/>
                <a:uFillTx/>
                <a:latin typeface="Arial" panose="020B0604020202020204"/>
                <a:ea typeface="+mn-ea"/>
                <a:cs typeface="+mn-cs"/>
              </a:rPr>
              <a:t>IUK Business Growth clients (apply here </a:t>
            </a:r>
            <a:r>
              <a:rPr kumimoji="0" lang="en-GB" sz="2400" b="0" i="0" u="none" strike="noStrike" kern="1200" cap="none" spc="0" normalizeH="0" baseline="0" noProof="0" dirty="0">
                <a:ln>
                  <a:noFill/>
                </a:ln>
                <a:solidFill>
                  <a:srgbClr val="8A1A9B"/>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iukbg.ukri.org </a:t>
            </a:r>
            <a:r>
              <a:rPr kumimoji="0" lang="en-GB" sz="2400" b="0" i="0" u="none" strike="noStrike" kern="1200" cap="none" spc="0" normalizeH="0" baseline="0" noProof="0" dirty="0">
                <a:ln>
                  <a:noFill/>
                </a:ln>
                <a:solidFill>
                  <a:srgbClr val="8A1A9B"/>
                </a:solidFill>
                <a:effectLst/>
                <a:uLnTx/>
                <a:uFillTx/>
                <a:latin typeface="Arial" panose="020B0604020202020204"/>
                <a:ea typeface="+mn-ea"/>
                <a:cs typeface="+mn-cs"/>
              </a:rPr>
              <a:t>) gain tailored standards support through the Standards Business Growth Toolkit (BGT). </a:t>
            </a:r>
          </a:p>
          <a:p>
            <a:pPr marL="285750" marR="0" lvl="2"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r>
              <a:rPr kumimoji="0" lang="en-GB" sz="1900" b="0" i="0" u="none" strike="noStrike" kern="1200" cap="none" spc="0" normalizeH="0" baseline="0" noProof="0" dirty="0">
                <a:ln>
                  <a:noFill/>
                </a:ln>
                <a:solidFill>
                  <a:srgbClr val="2E2C61"/>
                </a:solidFill>
                <a:effectLst/>
                <a:uLnTx/>
                <a:uFillTx/>
                <a:latin typeface="Arial" panose="020B0604020202020204"/>
                <a:ea typeface="+mn-ea"/>
                <a:cs typeface="+mn-cs"/>
              </a:rPr>
              <a:t>BGT includes access to the BSOL (&gt;100,000 standards), training on key standards and HOW TO guides.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2E2C61"/>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8A1A9B"/>
                </a:solidFill>
                <a:effectLst/>
                <a:uLnTx/>
                <a:uFillTx/>
                <a:latin typeface="Arial" panose="020B0604020202020204"/>
                <a:ea typeface="+mn-ea"/>
                <a:cs typeface="+mn-cs"/>
              </a:rPr>
              <a:t>Standards resources available for all:</a:t>
            </a:r>
          </a:p>
          <a:p>
            <a:pPr marL="285750" marR="0" lvl="1"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r>
              <a:rPr kumimoji="0" lang="en-GB" sz="1900" b="0" i="0" u="none" strike="noStrike" kern="1200" cap="none" spc="0" normalizeH="0" baseline="0" noProof="0" dirty="0">
                <a:ln>
                  <a:noFill/>
                </a:ln>
                <a:solidFill>
                  <a:srgbClr val="2E2C61"/>
                </a:solidFill>
                <a:effectLst/>
                <a:uLnTx/>
                <a:uFillTx/>
                <a:latin typeface="Arial" panose="020B0604020202020204"/>
                <a:ea typeface="+mn-ea"/>
                <a:cs typeface="+mn-cs"/>
              </a:rPr>
              <a:t> The Standards Show podcasts on </a:t>
            </a:r>
            <a:r>
              <a:rPr kumimoji="0" lang="en-GB" sz="1900" b="0" i="0" u="none" strike="noStrike" kern="1200" cap="none" spc="0" normalizeH="0" baseline="0" noProof="0" dirty="0">
                <a:ln>
                  <a:noFill/>
                </a:ln>
                <a:solidFill>
                  <a:srgbClr val="2E2C61"/>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You Tube</a:t>
            </a:r>
            <a:endParaRPr kumimoji="0" lang="en-GB" sz="1900" b="0" i="0" u="none" strike="noStrike" kern="1200" cap="none" spc="0" normalizeH="0" baseline="0" noProof="0" dirty="0">
              <a:ln>
                <a:noFill/>
              </a:ln>
              <a:solidFill>
                <a:srgbClr val="2E2C61"/>
              </a:solidFill>
              <a:effectLst/>
              <a:uLnTx/>
              <a:uFillTx/>
              <a:latin typeface="Arial" panose="020B0604020202020204"/>
              <a:ea typeface="+mn-ea"/>
              <a:cs typeface="+mn-cs"/>
            </a:endParaRPr>
          </a:p>
          <a:p>
            <a:pPr marL="285750" marR="0" lvl="1"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r>
              <a:rPr kumimoji="0" lang="en-GB" sz="1900" b="0" i="0" u="none" strike="noStrike" kern="1200" cap="none" spc="0" normalizeH="0" baseline="0" noProof="0" dirty="0">
                <a:ln>
                  <a:noFill/>
                </a:ln>
                <a:solidFill>
                  <a:srgbClr val="2E2C61"/>
                </a:solidFill>
                <a:effectLst/>
                <a:uLnTx/>
                <a:uFillTx/>
                <a:latin typeface="Arial" panose="020B0604020202020204"/>
                <a:ea typeface="+mn-ea"/>
                <a:cs typeface="+mn-cs"/>
              </a:rPr>
              <a:t>Case Study- </a:t>
            </a:r>
            <a:r>
              <a:rPr kumimoji="0" lang="en-GB" sz="1900" b="0" i="0" u="none" strike="noStrike" kern="1200" cap="none" spc="0" normalizeH="0" baseline="0" noProof="0" dirty="0">
                <a:ln>
                  <a:noFill/>
                </a:ln>
                <a:solidFill>
                  <a:srgbClr val="2E2C61"/>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Eventum Orthopaedics</a:t>
            </a:r>
            <a:r>
              <a:rPr kumimoji="0" lang="en-GB" sz="1900" b="0" i="0" u="none" strike="noStrike" kern="1200" cap="none" spc="0" normalizeH="0" baseline="0" noProof="0" dirty="0">
                <a:ln>
                  <a:noFill/>
                </a:ln>
                <a:solidFill>
                  <a:srgbClr val="2E2C61"/>
                </a:solidFill>
                <a:effectLst/>
                <a:uLnTx/>
                <a:uFillTx/>
                <a:latin typeface="Arial" panose="020B0604020202020204"/>
                <a:ea typeface="+mn-ea"/>
                <a:cs typeface="+mn-cs"/>
              </a:rPr>
              <a:t> gaining ISO 13485 certification (quality &amp; safety of medical devices) – leading to achieving UKCA mark, USA 510(k) clearance- launch of new product in these markets</a:t>
            </a:r>
          </a:p>
        </p:txBody>
      </p:sp>
      <p:pic>
        <p:nvPicPr>
          <p:cNvPr id="7" name="Picture 6" descr="A screenshot of a web page&#10;&#10;AI-generated content may be incorrect.">
            <a:extLst>
              <a:ext uri="{FF2B5EF4-FFF2-40B4-BE49-F238E27FC236}">
                <a16:creationId xmlns:a16="http://schemas.microsoft.com/office/drawing/2014/main" id="{F8CA45C0-561B-290D-2E5C-71E9514C4ED9}"/>
              </a:ext>
            </a:extLst>
          </p:cNvPr>
          <p:cNvPicPr>
            <a:picLocks noChangeAspect="1"/>
          </p:cNvPicPr>
          <p:nvPr/>
        </p:nvPicPr>
        <p:blipFill>
          <a:blip r:embed="rId6"/>
          <a:srcRect l="15304" r="16761" b="2"/>
          <a:stretch>
            <a:fillRect/>
          </a:stretch>
        </p:blipFill>
        <p:spPr>
          <a:xfrm>
            <a:off x="7865845" y="1169989"/>
            <a:ext cx="3714378" cy="3061769"/>
          </a:xfrm>
          <a:prstGeom prst="rect">
            <a:avLst/>
          </a:prstGeom>
          <a:noFill/>
        </p:spPr>
      </p:pic>
      <p:pic>
        <p:nvPicPr>
          <p:cNvPr id="3" name="Picture 2" descr="Two men standing in front of a rock&#10;&#10;AI-generated content may be incorrect.">
            <a:extLst>
              <a:ext uri="{FF2B5EF4-FFF2-40B4-BE49-F238E27FC236}">
                <a16:creationId xmlns:a16="http://schemas.microsoft.com/office/drawing/2014/main" id="{817F4423-8607-4C4F-DE32-89408C350BD0}"/>
              </a:ext>
            </a:extLst>
          </p:cNvPr>
          <p:cNvPicPr>
            <a:picLocks noChangeAspect="1"/>
          </p:cNvPicPr>
          <p:nvPr/>
        </p:nvPicPr>
        <p:blipFill>
          <a:blip r:embed="rId7"/>
          <a:stretch>
            <a:fillRect/>
          </a:stretch>
        </p:blipFill>
        <p:spPr>
          <a:xfrm>
            <a:off x="7865844" y="4493551"/>
            <a:ext cx="4053795" cy="1304915"/>
          </a:xfrm>
          <a:prstGeom prst="rect">
            <a:avLst/>
          </a:prstGeom>
        </p:spPr>
      </p:pic>
    </p:spTree>
    <p:extLst>
      <p:ext uri="{BB962C8B-B14F-4D97-AF65-F5344CB8AC3E}">
        <p14:creationId xmlns:p14="http://schemas.microsoft.com/office/powerpoint/2010/main" val="555633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B6261-00B8-97AF-7A46-0D7666D8001F}"/>
            </a:ext>
          </a:extLst>
        </p:cNvPr>
        <p:cNvGrpSpPr/>
        <p:nvPr/>
      </p:nvGrpSpPr>
      <p:grpSpPr>
        <a:xfrm>
          <a:off x="0" y="0"/>
          <a:ext cx="0" cy="0"/>
          <a:chOff x="0" y="0"/>
          <a:chExt cx="0" cy="0"/>
        </a:xfrm>
      </p:grpSpPr>
      <p:pic>
        <p:nvPicPr>
          <p:cNvPr id="26" name="Picture Placeholder 25">
            <a:extLst>
              <a:ext uri="{FF2B5EF4-FFF2-40B4-BE49-F238E27FC236}">
                <a16:creationId xmlns:a16="http://schemas.microsoft.com/office/drawing/2014/main" id="{AE6068BE-8A1F-1787-F56C-286D36B051ED}"/>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l="11830" r="11830"/>
          <a:stretch>
            <a:fillRect/>
          </a:stretch>
        </p:blipFill>
        <p:spPr/>
      </p:pic>
      <p:sp>
        <p:nvSpPr>
          <p:cNvPr id="28" name="Title 27">
            <a:extLst>
              <a:ext uri="{FF2B5EF4-FFF2-40B4-BE49-F238E27FC236}">
                <a16:creationId xmlns:a16="http://schemas.microsoft.com/office/drawing/2014/main" id="{A401ABAB-EEDE-E030-A0F6-5A86D886373C}"/>
              </a:ext>
            </a:extLst>
          </p:cNvPr>
          <p:cNvSpPr>
            <a:spLocks noGrp="1"/>
          </p:cNvSpPr>
          <p:nvPr>
            <p:ph type="title"/>
          </p:nvPr>
        </p:nvSpPr>
        <p:spPr/>
        <p:txBody>
          <a:bodyPr/>
          <a:lstStyle/>
          <a:p>
            <a:r>
              <a:rPr lang="en-US" dirty="0"/>
              <a:t>Ambitions</a:t>
            </a:r>
          </a:p>
        </p:txBody>
      </p:sp>
    </p:spTree>
    <p:extLst>
      <p:ext uri="{BB962C8B-B14F-4D97-AF65-F5344CB8AC3E}">
        <p14:creationId xmlns:p14="http://schemas.microsoft.com/office/powerpoint/2010/main" val="1640160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F2162-70CD-FB2D-B245-61AC608C32B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32C5BA-3E58-BD7E-2982-016684ACD366}"/>
              </a:ext>
            </a:extLst>
          </p:cNvPr>
          <p:cNvSpPr>
            <a:spLocks noGrp="1"/>
          </p:cNvSpPr>
          <p:nvPr>
            <p:ph idx="10"/>
          </p:nvPr>
        </p:nvSpPr>
        <p:spPr>
          <a:xfrm>
            <a:off x="254398" y="892898"/>
            <a:ext cx="11433822" cy="4607356"/>
          </a:xfrm>
        </p:spPr>
        <p:txBody>
          <a:bodyPr/>
          <a:lstStyle/>
          <a:p>
            <a:pPr marL="0" indent="0">
              <a:buNone/>
            </a:pPr>
            <a:r>
              <a:rPr lang="en-GB" b="1" dirty="0"/>
              <a:t>Overview</a:t>
            </a:r>
          </a:p>
          <a:p>
            <a:pPr>
              <a:spcBef>
                <a:spcPts val="200"/>
              </a:spcBef>
            </a:pPr>
            <a:r>
              <a:rPr lang="en-GB" dirty="0"/>
              <a:t>A £1 million initiative funded by IUK &amp; delivered by BSI</a:t>
            </a:r>
            <a:r>
              <a:rPr lang="en-GB" dirty="0">
                <a:solidFill>
                  <a:srgbClr val="FF0000"/>
                </a:solidFill>
              </a:rPr>
              <a:t>, </a:t>
            </a:r>
            <a:r>
              <a:rPr lang="en-GB" dirty="0"/>
              <a:t>to develop standards in emerging, high-growth potential sectors where the UK stands to benefit.</a:t>
            </a:r>
          </a:p>
          <a:p>
            <a:pPr>
              <a:spcBef>
                <a:spcPts val="200"/>
              </a:spcBef>
            </a:pPr>
            <a:r>
              <a:rPr lang="en-GB" dirty="0"/>
              <a:t>To encourage participation in standardisation from innovative SMEs and companies.</a:t>
            </a:r>
          </a:p>
          <a:p>
            <a:pPr>
              <a:spcBef>
                <a:spcPts val="200"/>
              </a:spcBef>
            </a:pPr>
            <a:r>
              <a:rPr lang="en-GB" dirty="0"/>
              <a:t>Focuses on companies not previously involved in standardisation activities.</a:t>
            </a:r>
          </a:p>
          <a:p>
            <a:pPr>
              <a:spcBef>
                <a:spcPts val="200"/>
              </a:spcBef>
            </a:pPr>
            <a:r>
              <a:rPr lang="en-GB" dirty="0"/>
              <a:t>Four new standards are in development across three key domains: </a:t>
            </a:r>
            <a:r>
              <a:rPr lang="en-GB" b="1" dirty="0"/>
              <a:t>Net Zero</a:t>
            </a:r>
            <a:r>
              <a:rPr lang="en-GB" dirty="0"/>
              <a:t>, </a:t>
            </a:r>
            <a:r>
              <a:rPr lang="en-GB" b="1" dirty="0"/>
              <a:t>Healthy Living &amp; Agriculture</a:t>
            </a:r>
            <a:r>
              <a:rPr lang="en-GB" dirty="0"/>
              <a:t> and </a:t>
            </a:r>
            <a:r>
              <a:rPr lang="en-GB" b="1" dirty="0"/>
              <a:t>Digital Technologies, </a:t>
            </a:r>
            <a:r>
              <a:rPr lang="en-GB" dirty="0"/>
              <a:t>with a fourth being </a:t>
            </a:r>
            <a:r>
              <a:rPr lang="en-GB" b="1" dirty="0"/>
              <a:t>cross-sectoral</a:t>
            </a:r>
            <a:r>
              <a:rPr lang="en-GB" dirty="0"/>
              <a:t>.</a:t>
            </a:r>
          </a:p>
          <a:p>
            <a:pPr>
              <a:spcBef>
                <a:spcPts val="200"/>
              </a:spcBef>
            </a:pPr>
            <a:r>
              <a:rPr lang="en-GB" dirty="0"/>
              <a:t>Offers options for full standards, Publicly Available Specifications (PAS), or BSI Flex standards.</a:t>
            </a:r>
          </a:p>
          <a:p>
            <a:pPr>
              <a:spcBef>
                <a:spcPts val="200"/>
              </a:spcBef>
            </a:pPr>
            <a:r>
              <a:rPr lang="en-GB" dirty="0"/>
              <a:t>Potential for programme expansion based on initial success.</a:t>
            </a:r>
          </a:p>
          <a:p>
            <a:endParaRPr lang="en-GB" dirty="0"/>
          </a:p>
          <a:p>
            <a:pPr marL="0" indent="0">
              <a:buNone/>
            </a:pPr>
            <a:r>
              <a:rPr lang="en-GB" b="1" dirty="0"/>
              <a:t>Benefits</a:t>
            </a:r>
          </a:p>
          <a:p>
            <a:pPr>
              <a:spcBef>
                <a:spcPts val="200"/>
              </a:spcBef>
            </a:pPr>
            <a:r>
              <a:rPr lang="en-GB" dirty="0"/>
              <a:t>SMEs gain opportunity to influence the development of standards in their fields, shape new markets and create commercial opportunities.</a:t>
            </a:r>
          </a:p>
          <a:p>
            <a:pPr>
              <a:spcBef>
                <a:spcPts val="200"/>
              </a:spcBef>
            </a:pPr>
            <a:r>
              <a:rPr lang="en-GB" dirty="0"/>
              <a:t>Wider participation in standardisation ensures a broader range of voices are heard in development of standards.</a:t>
            </a:r>
          </a:p>
          <a:p>
            <a:pPr>
              <a:spcBef>
                <a:spcPts val="200"/>
              </a:spcBef>
            </a:pPr>
            <a:r>
              <a:rPr lang="en-GB" dirty="0"/>
              <a:t>Helps anchor emerging technologies in the UK through a framework                                                   of agreed-upon specifications and guidelines that promote safety,                                      interoperability and quality.</a:t>
            </a:r>
          </a:p>
          <a:p>
            <a:endParaRPr lang="en-GB" dirty="0"/>
          </a:p>
          <a:p>
            <a:pPr marL="0" indent="0">
              <a:buNone/>
            </a:pPr>
            <a:endParaRPr lang="en-GB" b="1" dirty="0"/>
          </a:p>
        </p:txBody>
      </p:sp>
      <p:sp>
        <p:nvSpPr>
          <p:cNvPr id="3" name="Title 2">
            <a:extLst>
              <a:ext uri="{FF2B5EF4-FFF2-40B4-BE49-F238E27FC236}">
                <a16:creationId xmlns:a16="http://schemas.microsoft.com/office/drawing/2014/main" id="{1AD3068B-1B71-76B0-9459-E56EC33E105C}"/>
              </a:ext>
            </a:extLst>
          </p:cNvPr>
          <p:cNvSpPr>
            <a:spLocks noGrp="1"/>
          </p:cNvSpPr>
          <p:nvPr>
            <p:ph type="title"/>
          </p:nvPr>
        </p:nvSpPr>
        <p:spPr>
          <a:xfrm>
            <a:off x="484909" y="227022"/>
            <a:ext cx="10972800" cy="387155"/>
          </a:xfrm>
        </p:spPr>
        <p:txBody>
          <a:bodyPr/>
          <a:lstStyle/>
          <a:p>
            <a:r>
              <a:rPr lang="en-GB" dirty="0"/>
              <a:t>Standards Challenge Fund</a:t>
            </a:r>
            <a:endParaRPr lang="en-US" dirty="0"/>
          </a:p>
        </p:txBody>
      </p:sp>
    </p:spTree>
    <p:extLst>
      <p:ext uri="{BB962C8B-B14F-4D97-AF65-F5344CB8AC3E}">
        <p14:creationId xmlns:p14="http://schemas.microsoft.com/office/powerpoint/2010/main" val="367373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368F7-7EBD-70F1-C014-7DCA168534C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A8B054-EB77-5B8D-A548-465EA60F3F31}"/>
              </a:ext>
            </a:extLst>
          </p:cNvPr>
          <p:cNvSpPr>
            <a:spLocks noGrp="1"/>
          </p:cNvSpPr>
          <p:nvPr>
            <p:ph idx="10"/>
          </p:nvPr>
        </p:nvSpPr>
        <p:spPr>
          <a:xfrm>
            <a:off x="484909" y="892898"/>
            <a:ext cx="10972800" cy="4607356"/>
          </a:xfrm>
        </p:spPr>
        <p:txBody>
          <a:bodyPr/>
          <a:lstStyle/>
          <a:p>
            <a:pPr marL="0" indent="0">
              <a:buNone/>
            </a:pPr>
            <a:r>
              <a:rPr lang="en-GB" b="1" dirty="0"/>
              <a:t>Future rounds of the Regulators Pioneers Fund (RPF)</a:t>
            </a:r>
          </a:p>
          <a:p>
            <a:r>
              <a:rPr lang="en-GB" dirty="0"/>
              <a:t>Influence the design of future round of the RPF, incl. scope, aims &amp; objectives, alignment with IUK priorities.</a:t>
            </a:r>
          </a:p>
          <a:p>
            <a:endParaRPr lang="en-GB" dirty="0"/>
          </a:p>
          <a:p>
            <a:pPr marL="0" indent="0">
              <a:buNone/>
            </a:pPr>
            <a:r>
              <a:rPr lang="en-GB" b="1" dirty="0"/>
              <a:t>Updates to GRI</a:t>
            </a:r>
          </a:p>
          <a:p>
            <a:r>
              <a:rPr lang="en-GB" dirty="0"/>
              <a:t>Commission updates / new versions of the GRI to cover new sectors, or to undertake new research into regulation and its impact on innovation.</a:t>
            </a:r>
          </a:p>
          <a:p>
            <a:pPr marL="0" indent="0">
              <a:buNone/>
            </a:pPr>
            <a:endParaRPr lang="en-GB" dirty="0"/>
          </a:p>
          <a:p>
            <a:pPr marL="0" indent="0">
              <a:buNone/>
            </a:pPr>
            <a:r>
              <a:rPr lang="en-GB" b="1" dirty="0"/>
              <a:t>Developing evidence base for new Regulatory Innovation Office</a:t>
            </a:r>
          </a:p>
          <a:p>
            <a:r>
              <a:rPr lang="en-GB" dirty="0"/>
              <a:t>Embedding existing IUK products (UK RSINs, GRI etc) within RIO ways of working.</a:t>
            </a:r>
          </a:p>
          <a:p>
            <a:r>
              <a:rPr lang="en-GB" dirty="0"/>
              <a:t>Commissioning research/developing new evidence products on its behalf.</a:t>
            </a:r>
          </a:p>
          <a:p>
            <a:endParaRPr lang="en-GB" dirty="0"/>
          </a:p>
          <a:p>
            <a:pPr marL="0" indent="0">
              <a:buNone/>
            </a:pPr>
            <a:r>
              <a:rPr lang="en-GB" b="1" dirty="0"/>
              <a:t>Regulatory Innovation Summit</a:t>
            </a:r>
            <a:endParaRPr lang="en-GB" dirty="0"/>
          </a:p>
          <a:p>
            <a:r>
              <a:rPr lang="en-GB" dirty="0"/>
              <a:t>Summit to celebrate completion of RSINs and discuss evidence findings and best practice</a:t>
            </a:r>
          </a:p>
          <a:p>
            <a:r>
              <a:rPr lang="en-GB" dirty="0"/>
              <a:t>Open to all</a:t>
            </a:r>
          </a:p>
          <a:p>
            <a:r>
              <a:rPr lang="en-GB" dirty="0"/>
              <a:t>Expected in March 2026</a:t>
            </a:r>
          </a:p>
          <a:p>
            <a:pPr marL="0" indent="0">
              <a:buNone/>
            </a:pPr>
            <a:endParaRPr lang="en-GB" dirty="0"/>
          </a:p>
          <a:p>
            <a:pPr marL="0" indent="0">
              <a:buNone/>
            </a:pPr>
            <a:endParaRPr lang="en-GB" b="1" dirty="0"/>
          </a:p>
          <a:p>
            <a:pPr marL="0" indent="0">
              <a:buNone/>
            </a:pPr>
            <a:endParaRPr lang="en-GB" b="1" dirty="0"/>
          </a:p>
        </p:txBody>
      </p:sp>
      <p:sp>
        <p:nvSpPr>
          <p:cNvPr id="3" name="Title 2">
            <a:extLst>
              <a:ext uri="{FF2B5EF4-FFF2-40B4-BE49-F238E27FC236}">
                <a16:creationId xmlns:a16="http://schemas.microsoft.com/office/drawing/2014/main" id="{B827AAD2-339F-9E09-2B7E-36BF837E606B}"/>
              </a:ext>
            </a:extLst>
          </p:cNvPr>
          <p:cNvSpPr>
            <a:spLocks noGrp="1"/>
          </p:cNvSpPr>
          <p:nvPr>
            <p:ph type="title"/>
          </p:nvPr>
        </p:nvSpPr>
        <p:spPr/>
        <p:txBody>
          <a:bodyPr/>
          <a:lstStyle/>
          <a:p>
            <a:r>
              <a:rPr lang="en-GB" dirty="0"/>
              <a:t>Other Ambitions</a:t>
            </a:r>
            <a:endParaRPr lang="en-US" dirty="0"/>
          </a:p>
        </p:txBody>
      </p:sp>
    </p:spTree>
    <p:extLst>
      <p:ext uri="{BB962C8B-B14F-4D97-AF65-F5344CB8AC3E}">
        <p14:creationId xmlns:p14="http://schemas.microsoft.com/office/powerpoint/2010/main" val="3369592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DF4AC-12FA-D071-19B1-C0C9C37842F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644E0-26D1-458E-1520-CB2C05FC682B}"/>
              </a:ext>
            </a:extLst>
          </p:cNvPr>
          <p:cNvSpPr>
            <a:spLocks noGrp="1"/>
          </p:cNvSpPr>
          <p:nvPr>
            <p:ph idx="10"/>
          </p:nvPr>
        </p:nvSpPr>
        <p:spPr>
          <a:xfrm>
            <a:off x="484909" y="892898"/>
            <a:ext cx="10972800" cy="4607356"/>
          </a:xfrm>
        </p:spPr>
        <p:txBody>
          <a:bodyPr/>
          <a:lstStyle/>
          <a:p>
            <a:pPr marL="0" indent="0">
              <a:buNone/>
            </a:pPr>
            <a:r>
              <a:rPr lang="en-GB" b="1" dirty="0"/>
              <a:t>Overview</a:t>
            </a:r>
          </a:p>
          <a:p>
            <a:pPr>
              <a:spcBef>
                <a:spcPts val="200"/>
              </a:spcBef>
            </a:pPr>
            <a:r>
              <a:rPr lang="en-GB" dirty="0"/>
              <a:t>Focussing on Innovate UK Business </a:t>
            </a:r>
            <a:r>
              <a:rPr lang="en-GB" dirty="0" err="1"/>
              <a:t>Connect’s</a:t>
            </a:r>
            <a:r>
              <a:rPr lang="en-GB" dirty="0"/>
              <a:t> purposes of </a:t>
            </a:r>
            <a:r>
              <a:rPr lang="en-GB" b="1" dirty="0"/>
              <a:t>connecting and convening</a:t>
            </a:r>
            <a:r>
              <a:rPr lang="en-GB" dirty="0"/>
              <a:t> we are keen to explore future opportunities to add value in this space.</a:t>
            </a:r>
          </a:p>
          <a:p>
            <a:pPr>
              <a:spcBef>
                <a:spcPts val="200"/>
              </a:spcBef>
            </a:pPr>
            <a:r>
              <a:rPr lang="en-GB" dirty="0"/>
              <a:t>If you are aware of any areas which would benefit from getting parties together to talk about best practice or blockers in the standards (or regulation) area, we are </a:t>
            </a:r>
            <a:r>
              <a:rPr lang="en-GB" b="1" u="sng" dirty="0"/>
              <a:t>keen</a:t>
            </a:r>
            <a:r>
              <a:rPr lang="en-GB" dirty="0"/>
              <a:t> to hear from you</a:t>
            </a:r>
          </a:p>
          <a:p>
            <a:pPr>
              <a:spcBef>
                <a:spcPts val="200"/>
              </a:spcBef>
            </a:pPr>
            <a:r>
              <a:rPr lang="en-GB" dirty="0"/>
              <a:t>Equally we are keen to explore nascent areas where there are opportunities to bring together communities to discuss the shape of new standards submissions. </a:t>
            </a:r>
          </a:p>
          <a:p>
            <a:pPr>
              <a:spcBef>
                <a:spcPts val="200"/>
              </a:spcBef>
            </a:pPr>
            <a:endParaRPr lang="en-GB" dirty="0"/>
          </a:p>
          <a:p>
            <a:pPr>
              <a:spcBef>
                <a:spcPts val="200"/>
              </a:spcBef>
            </a:pPr>
            <a:r>
              <a:rPr lang="en-GB" dirty="0"/>
              <a:t>We have a fantastic events team and will be happy to do all the work in bringing the parties together. We’ll even write a public report of the findings of our discussions afterwards which will form a fantastic first step in making a submission into the standards system </a:t>
            </a:r>
          </a:p>
          <a:p>
            <a:endParaRPr lang="en-GB" dirty="0"/>
          </a:p>
          <a:p>
            <a:pPr marL="0" indent="0">
              <a:buNone/>
            </a:pPr>
            <a:r>
              <a:rPr lang="en-GB" sz="4000" dirty="0"/>
              <a:t>Please Get In Touch!</a:t>
            </a:r>
          </a:p>
          <a:p>
            <a:endParaRPr lang="en-GB" dirty="0"/>
          </a:p>
          <a:p>
            <a:pPr marL="0" indent="0">
              <a:buNone/>
            </a:pPr>
            <a:endParaRPr lang="en-GB" b="1" dirty="0"/>
          </a:p>
        </p:txBody>
      </p:sp>
      <p:sp>
        <p:nvSpPr>
          <p:cNvPr id="3" name="Title 2">
            <a:extLst>
              <a:ext uri="{FF2B5EF4-FFF2-40B4-BE49-F238E27FC236}">
                <a16:creationId xmlns:a16="http://schemas.microsoft.com/office/drawing/2014/main" id="{1C89CBF4-C2E7-8B46-D708-08D5E91438E4}"/>
              </a:ext>
            </a:extLst>
          </p:cNvPr>
          <p:cNvSpPr>
            <a:spLocks noGrp="1"/>
          </p:cNvSpPr>
          <p:nvPr>
            <p:ph type="title"/>
          </p:nvPr>
        </p:nvSpPr>
        <p:spPr/>
        <p:txBody>
          <a:bodyPr/>
          <a:lstStyle/>
          <a:p>
            <a:r>
              <a:rPr lang="en-GB" dirty="0"/>
              <a:t>Connecting</a:t>
            </a:r>
            <a:endParaRPr lang="en-US" dirty="0"/>
          </a:p>
        </p:txBody>
      </p:sp>
    </p:spTree>
    <p:extLst>
      <p:ext uri="{BB962C8B-B14F-4D97-AF65-F5344CB8AC3E}">
        <p14:creationId xmlns:p14="http://schemas.microsoft.com/office/powerpoint/2010/main" val="2163471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1E91-1A64-11CF-9416-1098BEB3E630}"/>
              </a:ext>
            </a:extLst>
          </p:cNvPr>
          <p:cNvSpPr>
            <a:spLocks noGrp="1"/>
          </p:cNvSpPr>
          <p:nvPr>
            <p:ph type="title"/>
          </p:nvPr>
        </p:nvSpPr>
        <p:spPr>
          <a:xfrm>
            <a:off x="707136" y="591312"/>
            <a:ext cx="5481531" cy="726850"/>
          </a:xfrm>
        </p:spPr>
        <p:txBody>
          <a:bodyPr/>
          <a:lstStyle/>
          <a:p>
            <a:r>
              <a:rPr lang="en-US" dirty="0"/>
              <a:t>Find out more </a:t>
            </a:r>
          </a:p>
        </p:txBody>
      </p:sp>
      <p:sp>
        <p:nvSpPr>
          <p:cNvPr id="5" name="TextBox 4">
            <a:extLst>
              <a:ext uri="{FF2B5EF4-FFF2-40B4-BE49-F238E27FC236}">
                <a16:creationId xmlns:a16="http://schemas.microsoft.com/office/drawing/2014/main" id="{B52DCA19-381B-D2BE-7742-51FB3FAA8E8C}"/>
              </a:ext>
            </a:extLst>
          </p:cNvPr>
          <p:cNvSpPr txBox="1"/>
          <p:nvPr/>
        </p:nvSpPr>
        <p:spPr>
          <a:xfrm>
            <a:off x="1749287" y="3326296"/>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7" descr="A qr code on a white background&#10;&#10;Description automatically generated">
            <a:extLst>
              <a:ext uri="{FF2B5EF4-FFF2-40B4-BE49-F238E27FC236}">
                <a16:creationId xmlns:a16="http://schemas.microsoft.com/office/drawing/2014/main" id="{95332EB3-7555-B13C-750C-F68930B13706}"/>
              </a:ext>
            </a:extLst>
          </p:cNvPr>
          <p:cNvPicPr>
            <a:picLocks noChangeAspect="1"/>
          </p:cNvPicPr>
          <p:nvPr/>
        </p:nvPicPr>
        <p:blipFill>
          <a:blip r:embed="rId2"/>
          <a:stretch>
            <a:fillRect/>
          </a:stretch>
        </p:blipFill>
        <p:spPr>
          <a:xfrm>
            <a:off x="707136" y="1876578"/>
            <a:ext cx="3104843" cy="3104843"/>
          </a:xfrm>
          <a:prstGeom prst="rect">
            <a:avLst/>
          </a:prstGeom>
        </p:spPr>
      </p:pic>
      <p:sp>
        <p:nvSpPr>
          <p:cNvPr id="3" name="TextBox 2">
            <a:extLst>
              <a:ext uri="{FF2B5EF4-FFF2-40B4-BE49-F238E27FC236}">
                <a16:creationId xmlns:a16="http://schemas.microsoft.com/office/drawing/2014/main" id="{A148B1E8-9C64-7F23-E57A-357262F2A00B}"/>
              </a:ext>
            </a:extLst>
          </p:cNvPr>
          <p:cNvSpPr txBox="1"/>
          <p:nvPr/>
        </p:nvSpPr>
        <p:spPr>
          <a:xfrm>
            <a:off x="4229100" y="4359213"/>
            <a:ext cx="3733800" cy="1477328"/>
          </a:xfrm>
          <a:prstGeom prst="rect">
            <a:avLst/>
          </a:prstGeom>
          <a:noFill/>
        </p:spPr>
        <p:txBody>
          <a:bodyPr wrap="square" rtlCol="0">
            <a:spAutoFit/>
          </a:bodyPr>
          <a:lstStyle/>
          <a:p>
            <a:r>
              <a:rPr lang="en-US" b="1" dirty="0"/>
              <a:t>Chris Carlton </a:t>
            </a:r>
          </a:p>
          <a:p>
            <a:r>
              <a:rPr lang="en-US" b="1" dirty="0"/>
              <a:t>Knowledge Transfer Manager for Government Innovation</a:t>
            </a:r>
          </a:p>
          <a:p>
            <a:endParaRPr lang="en-US" b="1" dirty="0"/>
          </a:p>
          <a:p>
            <a:r>
              <a:rPr lang="en-US" b="1" dirty="0" err="1"/>
              <a:t>Chris.Carlton@iukbc.org.uk</a:t>
            </a:r>
            <a:endParaRPr lang="en-US" b="1" dirty="0"/>
          </a:p>
        </p:txBody>
      </p:sp>
    </p:spTree>
    <p:extLst>
      <p:ext uri="{BB962C8B-B14F-4D97-AF65-F5344CB8AC3E}">
        <p14:creationId xmlns:p14="http://schemas.microsoft.com/office/powerpoint/2010/main" val="350531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5F66-0465-727A-AFA6-F0DE7B8B1FC4}"/>
              </a:ext>
            </a:extLst>
          </p:cNvPr>
          <p:cNvSpPr>
            <a:spLocks noGrp="1"/>
          </p:cNvSpPr>
          <p:nvPr>
            <p:ph type="title"/>
          </p:nvPr>
        </p:nvSpPr>
        <p:spPr>
          <a:xfrm>
            <a:off x="707136" y="591311"/>
            <a:ext cx="7731470" cy="2309687"/>
          </a:xfrm>
        </p:spPr>
        <p:txBody>
          <a:bodyPr/>
          <a:lstStyle/>
          <a:p>
            <a:r>
              <a:rPr lang="en-GB" sz="4400" dirty="0">
                <a:solidFill>
                  <a:schemeClr val="tx1"/>
                </a:solidFill>
              </a:rPr>
              <a:t>Regulations &amp; Standards</a:t>
            </a:r>
            <a:br>
              <a:rPr lang="en-GB" sz="4400" dirty="0">
                <a:solidFill>
                  <a:schemeClr val="tx1"/>
                </a:solidFill>
              </a:rPr>
            </a:br>
            <a:r>
              <a:rPr lang="en-GB" i="1" dirty="0">
                <a:solidFill>
                  <a:schemeClr val="tx1"/>
                </a:solidFill>
              </a:rPr>
              <a:t>Driving thriving Innovation for the UK </a:t>
            </a:r>
          </a:p>
        </p:txBody>
      </p:sp>
      <p:sp>
        <p:nvSpPr>
          <p:cNvPr id="4" name="Text Placeholder 3">
            <a:extLst>
              <a:ext uri="{FF2B5EF4-FFF2-40B4-BE49-F238E27FC236}">
                <a16:creationId xmlns:a16="http://schemas.microsoft.com/office/drawing/2014/main" id="{09026A68-3981-36BE-B932-F52525B81A37}"/>
              </a:ext>
            </a:extLst>
          </p:cNvPr>
          <p:cNvSpPr>
            <a:spLocks noGrp="1"/>
          </p:cNvSpPr>
          <p:nvPr>
            <p:ph type="body" sz="quarter" idx="12"/>
          </p:nvPr>
        </p:nvSpPr>
        <p:spPr/>
        <p:txBody>
          <a:bodyPr/>
          <a:lstStyle/>
          <a:p>
            <a:r>
              <a:rPr lang="en-US" dirty="0"/>
              <a:t>Chris Carlton</a:t>
            </a:r>
          </a:p>
          <a:p>
            <a:r>
              <a:rPr lang="en-US" dirty="0"/>
              <a:t>Knowledge Transfer Manager for Government Innovation</a:t>
            </a:r>
          </a:p>
        </p:txBody>
      </p:sp>
      <p:sp>
        <p:nvSpPr>
          <p:cNvPr id="5" name="TextBox 4">
            <a:extLst>
              <a:ext uri="{FF2B5EF4-FFF2-40B4-BE49-F238E27FC236}">
                <a16:creationId xmlns:a16="http://schemas.microsoft.com/office/drawing/2014/main" id="{D49CC9C3-F8BD-338F-715C-749CFBC67528}"/>
              </a:ext>
            </a:extLst>
          </p:cNvPr>
          <p:cNvSpPr txBox="1"/>
          <p:nvPr/>
        </p:nvSpPr>
        <p:spPr>
          <a:xfrm>
            <a:off x="707135" y="3131127"/>
            <a:ext cx="6344829" cy="369332"/>
          </a:xfrm>
          <a:prstGeom prst="rect">
            <a:avLst/>
          </a:prstGeom>
          <a:noFill/>
        </p:spPr>
        <p:txBody>
          <a:bodyPr wrap="square" rtlCol="0">
            <a:spAutoFit/>
          </a:bodyPr>
          <a:lstStyle/>
          <a:p>
            <a:r>
              <a:rPr lang="en-US" dirty="0"/>
              <a:t>Standards for Innovation Webinar, 16</a:t>
            </a:r>
            <a:r>
              <a:rPr lang="en-US" baseline="30000" dirty="0"/>
              <a:t>th</a:t>
            </a:r>
            <a:r>
              <a:rPr lang="en-US" dirty="0"/>
              <a:t> September</a:t>
            </a:r>
          </a:p>
        </p:txBody>
      </p:sp>
    </p:spTree>
    <p:extLst>
      <p:ext uri="{BB962C8B-B14F-4D97-AF65-F5344CB8AC3E}">
        <p14:creationId xmlns:p14="http://schemas.microsoft.com/office/powerpoint/2010/main" val="418590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7E4C8-2EC2-6E19-3454-88CDA560204A}"/>
              </a:ext>
            </a:extLst>
          </p:cNvPr>
          <p:cNvSpPr>
            <a:spLocks noGrp="1"/>
          </p:cNvSpPr>
          <p:nvPr>
            <p:ph type="title"/>
          </p:nvPr>
        </p:nvSpPr>
        <p:spPr/>
        <p:txBody>
          <a:bodyPr/>
          <a:lstStyle/>
          <a:p>
            <a:r>
              <a:rPr lang="en-US" dirty="0"/>
              <a:t>About Us </a:t>
            </a:r>
          </a:p>
        </p:txBody>
      </p:sp>
      <p:sp>
        <p:nvSpPr>
          <p:cNvPr id="4" name="Content Placeholder 3">
            <a:extLst>
              <a:ext uri="{FF2B5EF4-FFF2-40B4-BE49-F238E27FC236}">
                <a16:creationId xmlns:a16="http://schemas.microsoft.com/office/drawing/2014/main" id="{48F7706D-24B2-0127-D8C8-C21F383DDB41}"/>
              </a:ext>
            </a:extLst>
          </p:cNvPr>
          <p:cNvSpPr>
            <a:spLocks noGrp="1"/>
          </p:cNvSpPr>
          <p:nvPr>
            <p:ph idx="11"/>
          </p:nvPr>
        </p:nvSpPr>
        <p:spPr/>
        <p:txBody>
          <a:bodyPr/>
          <a:lstStyle/>
          <a:p>
            <a:pPr marL="0" indent="0">
              <a:buNone/>
            </a:pPr>
            <a:r>
              <a:rPr lang="en-US" dirty="0"/>
              <a:t>Innovate UK Business Connect exists to connect innovators with new partners and new opportunities beyond their existing thinking – accelerating ambitious ideas into real-world solutions.</a:t>
            </a:r>
          </a:p>
          <a:p>
            <a:pPr marL="0" indent="0">
              <a:buNone/>
            </a:pPr>
            <a:endParaRPr lang="en-US" dirty="0"/>
          </a:p>
          <a:p>
            <a:pPr marL="0" indent="0">
              <a:buNone/>
            </a:pPr>
            <a:endParaRPr lang="en-US" dirty="0"/>
          </a:p>
        </p:txBody>
      </p:sp>
      <p:pic>
        <p:nvPicPr>
          <p:cNvPr id="40" name="Picture Placeholder 39" descr="A city street at night&#10;&#10;Description automatically generated with medium confidence">
            <a:extLst>
              <a:ext uri="{FF2B5EF4-FFF2-40B4-BE49-F238E27FC236}">
                <a16:creationId xmlns:a16="http://schemas.microsoft.com/office/drawing/2014/main" id="{410137F0-5D1E-F4EB-0D9D-B44FF981507E}"/>
              </a:ext>
            </a:extLst>
          </p:cNvPr>
          <p:cNvPicPr>
            <a:picLocks noGrp="1" noChangeAspect="1"/>
          </p:cNvPicPr>
          <p:nvPr>
            <p:ph type="pic" idx="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1803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jellyfish in the water&#10;&#10;Description automatically generated with low confidence">
            <a:extLst>
              <a:ext uri="{FF2B5EF4-FFF2-40B4-BE49-F238E27FC236}">
                <a16:creationId xmlns:a16="http://schemas.microsoft.com/office/drawing/2014/main" id="{7A3724C1-87F3-9D3B-EC63-0BB32955BA7C}"/>
              </a:ext>
            </a:extLst>
          </p:cNvPr>
          <p:cNvPicPr>
            <a:picLocks noGrp="1" noChangeAspect="1"/>
          </p:cNvPicPr>
          <p:nvPr>
            <p:ph type="pic" idx="2"/>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3C1AAC34-3DB4-8642-4C48-47D77EA71867}"/>
              </a:ext>
            </a:extLst>
          </p:cNvPr>
          <p:cNvSpPr>
            <a:spLocks noGrp="1"/>
          </p:cNvSpPr>
          <p:nvPr>
            <p:ph type="title"/>
          </p:nvPr>
        </p:nvSpPr>
        <p:spPr/>
        <p:txBody>
          <a:bodyPr/>
          <a:lstStyle/>
          <a:p>
            <a:r>
              <a:rPr lang="en-US" dirty="0"/>
              <a:t>Our Purpose &amp; Vision </a:t>
            </a:r>
            <a:br>
              <a:rPr lang="en-US" dirty="0"/>
            </a:br>
            <a:br>
              <a:rPr lang="en-US" dirty="0"/>
            </a:br>
            <a:endParaRPr lang="en-US" dirty="0"/>
          </a:p>
        </p:txBody>
      </p:sp>
      <p:sp>
        <p:nvSpPr>
          <p:cNvPr id="5" name="Content Placeholder 4">
            <a:extLst>
              <a:ext uri="{FF2B5EF4-FFF2-40B4-BE49-F238E27FC236}">
                <a16:creationId xmlns:a16="http://schemas.microsoft.com/office/drawing/2014/main" id="{6968C88B-F662-ED1E-2495-569B144099EB}"/>
              </a:ext>
            </a:extLst>
          </p:cNvPr>
          <p:cNvSpPr>
            <a:spLocks noGrp="1"/>
          </p:cNvSpPr>
          <p:nvPr>
            <p:ph idx="11"/>
          </p:nvPr>
        </p:nvSpPr>
        <p:spPr/>
        <p:txBody>
          <a:bodyPr/>
          <a:lstStyle/>
          <a:p>
            <a:pPr marL="0" indent="0">
              <a:buNone/>
            </a:pPr>
            <a:r>
              <a:rPr lang="en-US" dirty="0"/>
              <a:t>We are part of Innovate UK, the UK’s innovation agency. </a:t>
            </a:r>
          </a:p>
          <a:p>
            <a:pPr marL="0" indent="0">
              <a:buNone/>
            </a:pPr>
            <a:endParaRPr lang="en-US" dirty="0"/>
          </a:p>
          <a:p>
            <a:pPr marL="0" indent="0">
              <a:buNone/>
            </a:pPr>
            <a:r>
              <a:rPr lang="en-US" dirty="0"/>
              <a:t>We create diverse connections to drive positive change. </a:t>
            </a:r>
          </a:p>
          <a:p>
            <a:endParaRPr lang="en-US" dirty="0"/>
          </a:p>
          <a:p>
            <a:pPr marL="0" indent="0">
              <a:buNone/>
            </a:pPr>
            <a:r>
              <a:rPr lang="en-US" dirty="0"/>
              <a:t>To establish a network of innovators so powerful its ideas will change the world.  </a:t>
            </a:r>
          </a:p>
          <a:p>
            <a:endParaRPr lang="en-US" dirty="0"/>
          </a:p>
          <a:p>
            <a:endParaRPr lang="en-US" dirty="0"/>
          </a:p>
        </p:txBody>
      </p:sp>
    </p:spTree>
    <p:extLst>
      <p:ext uri="{BB962C8B-B14F-4D97-AF65-F5344CB8AC3E}">
        <p14:creationId xmlns:p14="http://schemas.microsoft.com/office/powerpoint/2010/main" val="64946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84837-F13B-6177-B2E6-F0CB0BEA87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A30B44-9415-CCD6-7611-6772839EC1B3}"/>
              </a:ext>
            </a:extLst>
          </p:cNvPr>
          <p:cNvSpPr>
            <a:spLocks noGrp="1"/>
          </p:cNvSpPr>
          <p:nvPr>
            <p:ph type="title"/>
          </p:nvPr>
        </p:nvSpPr>
        <p:spPr/>
        <p:txBody>
          <a:bodyPr/>
          <a:lstStyle/>
          <a:p>
            <a:r>
              <a:rPr lang="en-GB" dirty="0"/>
              <a:t>Innovate UK Family</a:t>
            </a:r>
            <a:endParaRPr lang="en-US" dirty="0"/>
          </a:p>
        </p:txBody>
      </p:sp>
      <p:pic>
        <p:nvPicPr>
          <p:cNvPr id="36" name="Picture 35">
            <a:extLst>
              <a:ext uri="{FF2B5EF4-FFF2-40B4-BE49-F238E27FC236}">
                <a16:creationId xmlns:a16="http://schemas.microsoft.com/office/drawing/2014/main" id="{24C34D83-055A-F890-1618-148E07236EAB}"/>
              </a:ext>
            </a:extLst>
          </p:cNvPr>
          <p:cNvPicPr>
            <a:picLocks noChangeAspect="1"/>
          </p:cNvPicPr>
          <p:nvPr/>
        </p:nvPicPr>
        <p:blipFill>
          <a:blip r:embed="rId2"/>
          <a:stretch>
            <a:fillRect/>
          </a:stretch>
        </p:blipFill>
        <p:spPr>
          <a:xfrm>
            <a:off x="917580" y="1297914"/>
            <a:ext cx="10081890" cy="4523765"/>
          </a:xfrm>
          <a:prstGeom prst="rect">
            <a:avLst/>
          </a:prstGeom>
        </p:spPr>
      </p:pic>
    </p:spTree>
    <p:extLst>
      <p:ext uri="{BB962C8B-B14F-4D97-AF65-F5344CB8AC3E}">
        <p14:creationId xmlns:p14="http://schemas.microsoft.com/office/powerpoint/2010/main" val="309033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B5F86-73CE-54D7-F4DC-7FA24888E3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C9F9B1-C1BE-6D8B-8005-91988EE3BD37}"/>
              </a:ext>
            </a:extLst>
          </p:cNvPr>
          <p:cNvSpPr>
            <a:spLocks noGrp="1"/>
          </p:cNvSpPr>
          <p:nvPr>
            <p:ph type="title"/>
          </p:nvPr>
        </p:nvSpPr>
        <p:spPr/>
        <p:txBody>
          <a:bodyPr/>
          <a:lstStyle/>
          <a:p>
            <a:r>
              <a:rPr lang="en-GB" dirty="0"/>
              <a:t>Innovate UK Family</a:t>
            </a:r>
            <a:endParaRPr lang="en-US" dirty="0"/>
          </a:p>
        </p:txBody>
      </p:sp>
      <p:grpSp>
        <p:nvGrpSpPr>
          <p:cNvPr id="6" name="Group 5">
            <a:extLst>
              <a:ext uri="{FF2B5EF4-FFF2-40B4-BE49-F238E27FC236}">
                <a16:creationId xmlns:a16="http://schemas.microsoft.com/office/drawing/2014/main" id="{E503647F-7A10-2806-1860-C253B08A8FE2}"/>
              </a:ext>
            </a:extLst>
          </p:cNvPr>
          <p:cNvGrpSpPr/>
          <p:nvPr/>
        </p:nvGrpSpPr>
        <p:grpSpPr>
          <a:xfrm>
            <a:off x="891540" y="1021081"/>
            <a:ext cx="11780520" cy="5699760"/>
            <a:chOff x="97930" y="732059"/>
            <a:chExt cx="12204304" cy="6137569"/>
          </a:xfrm>
        </p:grpSpPr>
        <p:pic>
          <p:nvPicPr>
            <p:cNvPr id="7" name="Picture 6" descr="A diagram of support and support&#10;&#10;Description automatically generated">
              <a:extLst>
                <a:ext uri="{FF2B5EF4-FFF2-40B4-BE49-F238E27FC236}">
                  <a16:creationId xmlns:a16="http://schemas.microsoft.com/office/drawing/2014/main" id="{B87471DC-E4C9-E05E-0A62-100FA2EEFD69}"/>
                </a:ext>
              </a:extLst>
            </p:cNvPr>
            <p:cNvPicPr>
              <a:picLocks noChangeAspect="1"/>
            </p:cNvPicPr>
            <p:nvPr/>
          </p:nvPicPr>
          <p:blipFill rotWithShape="1">
            <a:blip r:embed="rId2"/>
            <a:srcRect l="3443"/>
            <a:stretch/>
          </p:blipFill>
          <p:spPr>
            <a:xfrm>
              <a:off x="2286001" y="732059"/>
              <a:ext cx="7901712" cy="6137569"/>
            </a:xfrm>
            <a:prstGeom prst="rect">
              <a:avLst/>
            </a:prstGeom>
          </p:spPr>
        </p:pic>
        <p:pic>
          <p:nvPicPr>
            <p:cNvPr id="8" name="Picture 7">
              <a:extLst>
                <a:ext uri="{FF2B5EF4-FFF2-40B4-BE49-F238E27FC236}">
                  <a16:creationId xmlns:a16="http://schemas.microsoft.com/office/drawing/2014/main" id="{BB572125-87EA-AF71-5B04-AEFE22653498}"/>
                </a:ext>
              </a:extLst>
            </p:cNvPr>
            <p:cNvPicPr>
              <a:picLocks noChangeAspect="1"/>
            </p:cNvPicPr>
            <p:nvPr/>
          </p:nvPicPr>
          <p:blipFill>
            <a:blip r:embed="rId3"/>
            <a:stretch>
              <a:fillRect/>
            </a:stretch>
          </p:blipFill>
          <p:spPr>
            <a:xfrm>
              <a:off x="9119037" y="5222900"/>
              <a:ext cx="2127420" cy="661021"/>
            </a:xfrm>
            <a:prstGeom prst="rect">
              <a:avLst/>
            </a:prstGeom>
          </p:spPr>
        </p:pic>
        <p:pic>
          <p:nvPicPr>
            <p:cNvPr id="9" name="Picture 8">
              <a:extLst>
                <a:ext uri="{FF2B5EF4-FFF2-40B4-BE49-F238E27FC236}">
                  <a16:creationId xmlns:a16="http://schemas.microsoft.com/office/drawing/2014/main" id="{4D027155-C913-A2BF-A9FF-74B9794E8CB3}"/>
                </a:ext>
              </a:extLst>
            </p:cNvPr>
            <p:cNvPicPr>
              <a:picLocks noChangeAspect="1"/>
            </p:cNvPicPr>
            <p:nvPr/>
          </p:nvPicPr>
          <p:blipFill>
            <a:blip r:embed="rId4"/>
            <a:stretch>
              <a:fillRect/>
            </a:stretch>
          </p:blipFill>
          <p:spPr>
            <a:xfrm>
              <a:off x="8639790" y="1162730"/>
              <a:ext cx="2480097" cy="527223"/>
            </a:xfrm>
            <a:prstGeom prst="rect">
              <a:avLst/>
            </a:prstGeom>
          </p:spPr>
        </p:pic>
        <p:pic>
          <p:nvPicPr>
            <p:cNvPr id="10" name="Picture 9" descr="A purple and black logo&#10;&#10;Description automatically generated">
              <a:extLst>
                <a:ext uri="{FF2B5EF4-FFF2-40B4-BE49-F238E27FC236}">
                  <a16:creationId xmlns:a16="http://schemas.microsoft.com/office/drawing/2014/main" id="{41E9FCF3-2BF4-CAF6-DB41-68ADC6D078BD}"/>
                </a:ext>
              </a:extLst>
            </p:cNvPr>
            <p:cNvPicPr>
              <a:picLocks noChangeAspect="1"/>
            </p:cNvPicPr>
            <p:nvPr/>
          </p:nvPicPr>
          <p:blipFill>
            <a:blip r:embed="rId5"/>
            <a:stretch>
              <a:fillRect/>
            </a:stretch>
          </p:blipFill>
          <p:spPr>
            <a:xfrm>
              <a:off x="9427140" y="3249179"/>
              <a:ext cx="2875094" cy="718774"/>
            </a:xfrm>
            <a:prstGeom prst="rect">
              <a:avLst/>
            </a:prstGeom>
          </p:spPr>
        </p:pic>
        <p:pic>
          <p:nvPicPr>
            <p:cNvPr id="11" name="Picture 10" descr="A purple and black logo&#10;&#10;Description automatically generated">
              <a:extLst>
                <a:ext uri="{FF2B5EF4-FFF2-40B4-BE49-F238E27FC236}">
                  <a16:creationId xmlns:a16="http://schemas.microsoft.com/office/drawing/2014/main" id="{E40AE7C8-CB2D-D03C-B4E2-CD11106A0D63}"/>
                </a:ext>
              </a:extLst>
            </p:cNvPr>
            <p:cNvPicPr>
              <a:picLocks noChangeAspect="1"/>
            </p:cNvPicPr>
            <p:nvPr/>
          </p:nvPicPr>
          <p:blipFill>
            <a:blip r:embed="rId6"/>
            <a:stretch>
              <a:fillRect/>
            </a:stretch>
          </p:blipFill>
          <p:spPr>
            <a:xfrm>
              <a:off x="97930" y="4142052"/>
              <a:ext cx="2875094" cy="718774"/>
            </a:xfrm>
            <a:prstGeom prst="rect">
              <a:avLst/>
            </a:prstGeom>
          </p:spPr>
        </p:pic>
        <p:pic>
          <p:nvPicPr>
            <p:cNvPr id="12" name="Picture 11" descr="A purple and black logo&#10;&#10;Description automatically generated">
              <a:extLst>
                <a:ext uri="{FF2B5EF4-FFF2-40B4-BE49-F238E27FC236}">
                  <a16:creationId xmlns:a16="http://schemas.microsoft.com/office/drawing/2014/main" id="{516D2D4E-42C6-3AAD-D655-71184A27CB15}"/>
                </a:ext>
              </a:extLst>
            </p:cNvPr>
            <p:cNvPicPr>
              <a:picLocks noChangeAspect="1"/>
            </p:cNvPicPr>
            <p:nvPr/>
          </p:nvPicPr>
          <p:blipFill>
            <a:blip r:embed="rId7"/>
            <a:stretch>
              <a:fillRect/>
            </a:stretch>
          </p:blipFill>
          <p:spPr>
            <a:xfrm>
              <a:off x="97930" y="2538706"/>
              <a:ext cx="2875094" cy="718774"/>
            </a:xfrm>
            <a:prstGeom prst="rect">
              <a:avLst/>
            </a:prstGeom>
          </p:spPr>
        </p:pic>
        <p:pic>
          <p:nvPicPr>
            <p:cNvPr id="13" name="Picture 12" descr="A purple and black logo&#10;&#10;Description automatically generated">
              <a:extLst>
                <a:ext uri="{FF2B5EF4-FFF2-40B4-BE49-F238E27FC236}">
                  <a16:creationId xmlns:a16="http://schemas.microsoft.com/office/drawing/2014/main" id="{68C38B64-127D-E273-349E-6E266DB74185}"/>
                </a:ext>
              </a:extLst>
            </p:cNvPr>
            <p:cNvPicPr>
              <a:picLocks noChangeAspect="1"/>
            </p:cNvPicPr>
            <p:nvPr/>
          </p:nvPicPr>
          <p:blipFill>
            <a:blip r:embed="rId8"/>
            <a:stretch>
              <a:fillRect/>
            </a:stretch>
          </p:blipFill>
          <p:spPr>
            <a:xfrm>
              <a:off x="603602" y="1162730"/>
              <a:ext cx="2875094" cy="718774"/>
            </a:xfrm>
            <a:prstGeom prst="rect">
              <a:avLst/>
            </a:prstGeom>
          </p:spPr>
        </p:pic>
        <p:pic>
          <p:nvPicPr>
            <p:cNvPr id="14" name="Picture 13" descr="A purple and black logo&#10;&#10;Description automatically generated">
              <a:extLst>
                <a:ext uri="{FF2B5EF4-FFF2-40B4-BE49-F238E27FC236}">
                  <a16:creationId xmlns:a16="http://schemas.microsoft.com/office/drawing/2014/main" id="{F86A6D3A-F4D0-CC12-886A-9FCC842171DC}"/>
                </a:ext>
              </a:extLst>
            </p:cNvPr>
            <p:cNvPicPr>
              <a:picLocks noChangeAspect="1"/>
            </p:cNvPicPr>
            <p:nvPr/>
          </p:nvPicPr>
          <p:blipFill>
            <a:blip r:embed="rId9"/>
            <a:stretch>
              <a:fillRect/>
            </a:stretch>
          </p:blipFill>
          <p:spPr>
            <a:xfrm>
              <a:off x="9182793" y="1991112"/>
              <a:ext cx="2875094" cy="718774"/>
            </a:xfrm>
            <a:prstGeom prst="rect">
              <a:avLst/>
            </a:prstGeom>
          </p:spPr>
        </p:pic>
        <p:pic>
          <p:nvPicPr>
            <p:cNvPr id="15" name="Picture 14" descr="A purple and black logo&#10;&#10;Description automatically generated">
              <a:extLst>
                <a:ext uri="{FF2B5EF4-FFF2-40B4-BE49-F238E27FC236}">
                  <a16:creationId xmlns:a16="http://schemas.microsoft.com/office/drawing/2014/main" id="{9A8B7704-5442-C6EE-F2BE-B3E373B598DF}"/>
                </a:ext>
              </a:extLst>
            </p:cNvPr>
            <p:cNvPicPr>
              <a:picLocks noChangeAspect="1"/>
            </p:cNvPicPr>
            <p:nvPr/>
          </p:nvPicPr>
          <p:blipFill>
            <a:blip r:embed="rId10"/>
            <a:stretch>
              <a:fillRect/>
            </a:stretch>
          </p:blipFill>
          <p:spPr>
            <a:xfrm>
              <a:off x="9216253" y="4298943"/>
              <a:ext cx="2875094" cy="718774"/>
            </a:xfrm>
            <a:prstGeom prst="rect">
              <a:avLst/>
            </a:prstGeom>
          </p:spPr>
        </p:pic>
        <p:pic>
          <p:nvPicPr>
            <p:cNvPr id="16" name="Picture 15" descr="A purple and black logo&#10;&#10;Description automatically generated">
              <a:extLst>
                <a:ext uri="{FF2B5EF4-FFF2-40B4-BE49-F238E27FC236}">
                  <a16:creationId xmlns:a16="http://schemas.microsoft.com/office/drawing/2014/main" id="{57A973D7-7081-8DC5-7416-29883BB99D9B}"/>
                </a:ext>
              </a:extLst>
            </p:cNvPr>
            <p:cNvPicPr>
              <a:picLocks noChangeAspect="1"/>
            </p:cNvPicPr>
            <p:nvPr/>
          </p:nvPicPr>
          <p:blipFill>
            <a:blip r:embed="rId11"/>
            <a:stretch>
              <a:fillRect/>
            </a:stretch>
          </p:blipFill>
          <p:spPr>
            <a:xfrm>
              <a:off x="4585253" y="5969714"/>
              <a:ext cx="2875094" cy="718774"/>
            </a:xfrm>
            <a:prstGeom prst="rect">
              <a:avLst/>
            </a:prstGeom>
          </p:spPr>
        </p:pic>
        <p:pic>
          <p:nvPicPr>
            <p:cNvPr id="17" name="Picture 16" descr="A purple and black logo&#10;&#10;Description automatically generated">
              <a:extLst>
                <a:ext uri="{FF2B5EF4-FFF2-40B4-BE49-F238E27FC236}">
                  <a16:creationId xmlns:a16="http://schemas.microsoft.com/office/drawing/2014/main" id="{1BED2C49-3BFC-A10F-C4A5-B859ED699B65}"/>
                </a:ext>
              </a:extLst>
            </p:cNvPr>
            <p:cNvPicPr>
              <a:picLocks noChangeAspect="1"/>
            </p:cNvPicPr>
            <p:nvPr/>
          </p:nvPicPr>
          <p:blipFill>
            <a:blip r:embed="rId12"/>
            <a:stretch>
              <a:fillRect/>
            </a:stretch>
          </p:blipFill>
          <p:spPr>
            <a:xfrm>
              <a:off x="1353827" y="5616947"/>
              <a:ext cx="2875094" cy="718774"/>
            </a:xfrm>
            <a:prstGeom prst="rect">
              <a:avLst/>
            </a:prstGeom>
          </p:spPr>
        </p:pic>
        <p:pic>
          <p:nvPicPr>
            <p:cNvPr id="18" name="Picture 17" descr="A purple and black logo&#10;&#10;Description automatically generated">
              <a:extLst>
                <a:ext uri="{FF2B5EF4-FFF2-40B4-BE49-F238E27FC236}">
                  <a16:creationId xmlns:a16="http://schemas.microsoft.com/office/drawing/2014/main" id="{B87A18C3-081A-2B86-D4E1-8BEFDD014316}"/>
                </a:ext>
              </a:extLst>
            </p:cNvPr>
            <p:cNvPicPr>
              <a:picLocks noChangeAspect="1"/>
            </p:cNvPicPr>
            <p:nvPr/>
          </p:nvPicPr>
          <p:blipFill>
            <a:blip r:embed="rId13"/>
            <a:stretch>
              <a:fillRect/>
            </a:stretch>
          </p:blipFill>
          <p:spPr>
            <a:xfrm>
              <a:off x="7668951" y="5913022"/>
              <a:ext cx="2875094" cy="718774"/>
            </a:xfrm>
            <a:prstGeom prst="rect">
              <a:avLst/>
            </a:prstGeom>
          </p:spPr>
        </p:pic>
      </p:grpSp>
      <p:sp>
        <p:nvSpPr>
          <p:cNvPr id="19" name="TextBox 18">
            <a:extLst>
              <a:ext uri="{FF2B5EF4-FFF2-40B4-BE49-F238E27FC236}">
                <a16:creationId xmlns:a16="http://schemas.microsoft.com/office/drawing/2014/main" id="{0D575835-EA26-8C2B-385E-D0154BB8A27F}"/>
              </a:ext>
            </a:extLst>
          </p:cNvPr>
          <p:cNvSpPr txBox="1"/>
          <p:nvPr/>
        </p:nvSpPr>
        <p:spPr>
          <a:xfrm>
            <a:off x="10630964" y="5832472"/>
            <a:ext cx="1240996" cy="659768"/>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0029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2836-0DD2-D6A8-9B20-306DFF62A79C}"/>
              </a:ext>
            </a:extLst>
          </p:cNvPr>
          <p:cNvSpPr>
            <a:spLocks noGrp="1"/>
          </p:cNvSpPr>
          <p:nvPr>
            <p:ph type="title"/>
          </p:nvPr>
        </p:nvSpPr>
        <p:spPr/>
        <p:txBody>
          <a:bodyPr/>
          <a:lstStyle/>
          <a:p>
            <a:r>
              <a:rPr lang="en-US" dirty="0"/>
              <a:t>Our Values </a:t>
            </a:r>
          </a:p>
        </p:txBody>
      </p:sp>
      <p:sp>
        <p:nvSpPr>
          <p:cNvPr id="4" name="Text Placeholder 3">
            <a:extLst>
              <a:ext uri="{FF2B5EF4-FFF2-40B4-BE49-F238E27FC236}">
                <a16:creationId xmlns:a16="http://schemas.microsoft.com/office/drawing/2014/main" id="{B70F8BB4-547D-8085-34EE-55E05E474668}"/>
              </a:ext>
            </a:extLst>
          </p:cNvPr>
          <p:cNvSpPr>
            <a:spLocks noGrp="1"/>
          </p:cNvSpPr>
          <p:nvPr>
            <p:ph type="body" sz="quarter" idx="11"/>
          </p:nvPr>
        </p:nvSpPr>
        <p:spPr>
          <a:xfrm>
            <a:off x="614024" y="2923138"/>
            <a:ext cx="2052000" cy="605377"/>
          </a:xfrm>
        </p:spPr>
        <p:txBody>
          <a:bodyPr/>
          <a:lstStyle/>
          <a:p>
            <a:r>
              <a:rPr lang="en-US" dirty="0"/>
              <a:t>Open</a:t>
            </a:r>
          </a:p>
        </p:txBody>
      </p:sp>
      <p:sp>
        <p:nvSpPr>
          <p:cNvPr id="5" name="Text Placeholder 4">
            <a:extLst>
              <a:ext uri="{FF2B5EF4-FFF2-40B4-BE49-F238E27FC236}">
                <a16:creationId xmlns:a16="http://schemas.microsoft.com/office/drawing/2014/main" id="{519AF95A-B631-CADB-48DD-4E31102C0113}"/>
              </a:ext>
            </a:extLst>
          </p:cNvPr>
          <p:cNvSpPr>
            <a:spLocks noGrp="1"/>
          </p:cNvSpPr>
          <p:nvPr>
            <p:ph type="body" sz="quarter" idx="12"/>
          </p:nvPr>
        </p:nvSpPr>
        <p:spPr>
          <a:xfrm>
            <a:off x="614024" y="3766715"/>
            <a:ext cx="2052000" cy="1425420"/>
          </a:xfrm>
        </p:spPr>
        <p:txBody>
          <a:bodyPr/>
          <a:lstStyle/>
          <a:p>
            <a:r>
              <a:rPr lang="en-US" dirty="0"/>
              <a:t>We value diversity of opinions, ideas, skills and perspectives. </a:t>
            </a:r>
          </a:p>
          <a:p>
            <a:endParaRPr lang="en-US" dirty="0"/>
          </a:p>
          <a:p>
            <a:endParaRPr lang="en-US" dirty="0"/>
          </a:p>
        </p:txBody>
      </p:sp>
      <p:pic>
        <p:nvPicPr>
          <p:cNvPr id="24" name="Picture Placeholder 23" descr="A picture containing person&#10;&#10;Description automatically generated">
            <a:extLst>
              <a:ext uri="{FF2B5EF4-FFF2-40B4-BE49-F238E27FC236}">
                <a16:creationId xmlns:a16="http://schemas.microsoft.com/office/drawing/2014/main" id="{FD37EE14-480E-8866-48F3-4B57FC58AF73}"/>
              </a:ext>
            </a:extLst>
          </p:cNvPr>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CEF7A5AA-188A-7383-B2E5-31A986F9A3B1}"/>
              </a:ext>
            </a:extLst>
          </p:cNvPr>
          <p:cNvSpPr>
            <a:spLocks noGrp="1"/>
          </p:cNvSpPr>
          <p:nvPr>
            <p:ph type="body" sz="quarter" idx="14"/>
          </p:nvPr>
        </p:nvSpPr>
        <p:spPr>
          <a:xfrm>
            <a:off x="3584674" y="2923138"/>
            <a:ext cx="2052000" cy="605377"/>
          </a:xfrm>
        </p:spPr>
        <p:txBody>
          <a:bodyPr/>
          <a:lstStyle/>
          <a:p>
            <a:r>
              <a:rPr lang="en-US" dirty="0"/>
              <a:t>Creative </a:t>
            </a:r>
          </a:p>
        </p:txBody>
      </p:sp>
      <p:sp>
        <p:nvSpPr>
          <p:cNvPr id="8" name="Text Placeholder 7">
            <a:extLst>
              <a:ext uri="{FF2B5EF4-FFF2-40B4-BE49-F238E27FC236}">
                <a16:creationId xmlns:a16="http://schemas.microsoft.com/office/drawing/2014/main" id="{7301F25D-C1EB-9E49-DB27-C41C6823537B}"/>
              </a:ext>
            </a:extLst>
          </p:cNvPr>
          <p:cNvSpPr>
            <a:spLocks noGrp="1"/>
          </p:cNvSpPr>
          <p:nvPr>
            <p:ph type="body" sz="quarter" idx="15"/>
          </p:nvPr>
        </p:nvSpPr>
        <p:spPr>
          <a:xfrm>
            <a:off x="3584674" y="3766715"/>
            <a:ext cx="2052000" cy="1425420"/>
          </a:xfrm>
        </p:spPr>
        <p:txBody>
          <a:bodyPr/>
          <a:lstStyle/>
          <a:p>
            <a:r>
              <a:rPr lang="en-US" dirty="0"/>
              <a:t>We embrace ideas with curious minds and use our insight to uncover opportunity. </a:t>
            </a:r>
          </a:p>
          <a:p>
            <a:endParaRPr lang="en-US" dirty="0"/>
          </a:p>
          <a:p>
            <a:endParaRPr lang="en-US" dirty="0"/>
          </a:p>
        </p:txBody>
      </p:sp>
      <p:pic>
        <p:nvPicPr>
          <p:cNvPr id="26" name="Picture Placeholder 25" descr="A person standing next to a white board&#10;&#10;Description automatically generated with medium confidence">
            <a:extLst>
              <a:ext uri="{FF2B5EF4-FFF2-40B4-BE49-F238E27FC236}">
                <a16:creationId xmlns:a16="http://schemas.microsoft.com/office/drawing/2014/main" id="{37AE777E-D12B-5D27-ECEC-E1CAD9AB88AA}"/>
              </a:ext>
            </a:extLst>
          </p:cNvPr>
          <p:cNvPicPr>
            <a:picLocks noGrp="1" noChangeAspect="1"/>
          </p:cNvPicPr>
          <p:nvPr>
            <p:ph type="pic" idx="16"/>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366F0DF4-0D41-3068-F11A-0119F3BF3317}"/>
              </a:ext>
            </a:extLst>
          </p:cNvPr>
          <p:cNvSpPr>
            <a:spLocks noGrp="1"/>
          </p:cNvSpPr>
          <p:nvPr>
            <p:ph type="body" sz="quarter" idx="17"/>
          </p:nvPr>
        </p:nvSpPr>
        <p:spPr>
          <a:xfrm>
            <a:off x="6555324" y="2923138"/>
            <a:ext cx="2052000" cy="605377"/>
          </a:xfrm>
        </p:spPr>
        <p:txBody>
          <a:bodyPr/>
          <a:lstStyle/>
          <a:p>
            <a:r>
              <a:rPr lang="en-US" dirty="0"/>
              <a:t>Collaborative </a:t>
            </a:r>
          </a:p>
        </p:txBody>
      </p:sp>
      <p:sp>
        <p:nvSpPr>
          <p:cNvPr id="11" name="Text Placeholder 10">
            <a:extLst>
              <a:ext uri="{FF2B5EF4-FFF2-40B4-BE49-F238E27FC236}">
                <a16:creationId xmlns:a16="http://schemas.microsoft.com/office/drawing/2014/main" id="{75DDACAA-FA1A-B777-02F3-8E901F88E191}"/>
              </a:ext>
            </a:extLst>
          </p:cNvPr>
          <p:cNvSpPr>
            <a:spLocks noGrp="1"/>
          </p:cNvSpPr>
          <p:nvPr>
            <p:ph type="body" sz="quarter" idx="18"/>
          </p:nvPr>
        </p:nvSpPr>
        <p:spPr>
          <a:xfrm>
            <a:off x="6555324" y="3766715"/>
            <a:ext cx="2052000" cy="1425420"/>
          </a:xfrm>
        </p:spPr>
        <p:txBody>
          <a:bodyPr/>
          <a:lstStyle/>
          <a:p>
            <a:r>
              <a:rPr lang="en-US" dirty="0"/>
              <a:t>We are one team, working together across sectors, people and geographies to drive positive change. </a:t>
            </a:r>
          </a:p>
          <a:p>
            <a:endParaRPr lang="en-US" dirty="0"/>
          </a:p>
          <a:p>
            <a:endParaRPr lang="en-US" dirty="0"/>
          </a:p>
        </p:txBody>
      </p:sp>
      <p:pic>
        <p:nvPicPr>
          <p:cNvPr id="28" name="Picture Placeholder 27" descr="A person sitting at a desk&#10;&#10;Description automatically generated with low confidence">
            <a:extLst>
              <a:ext uri="{FF2B5EF4-FFF2-40B4-BE49-F238E27FC236}">
                <a16:creationId xmlns:a16="http://schemas.microsoft.com/office/drawing/2014/main" id="{122E7DBC-EF63-5423-9090-DE49BB716180}"/>
              </a:ext>
            </a:extLst>
          </p:cNvPr>
          <p:cNvPicPr>
            <a:picLocks noGrp="1" noChangeAspect="1"/>
          </p:cNvPicPr>
          <p:nvPr>
            <p:ph type="pic" idx="19"/>
          </p:nvPr>
        </p:nvPicPr>
        <p:blipFill>
          <a:blip r:embed="rId4"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0EC9E485-867F-1DCA-7957-E8DEB34CDD19}"/>
              </a:ext>
            </a:extLst>
          </p:cNvPr>
          <p:cNvSpPr>
            <a:spLocks noGrp="1"/>
          </p:cNvSpPr>
          <p:nvPr>
            <p:ph type="body" sz="quarter" idx="20"/>
          </p:nvPr>
        </p:nvSpPr>
        <p:spPr>
          <a:xfrm>
            <a:off x="9525976" y="2923138"/>
            <a:ext cx="2052000" cy="605377"/>
          </a:xfrm>
        </p:spPr>
        <p:txBody>
          <a:bodyPr/>
          <a:lstStyle/>
          <a:p>
            <a:r>
              <a:rPr lang="en-US" dirty="0"/>
              <a:t>Determined</a:t>
            </a:r>
          </a:p>
        </p:txBody>
      </p:sp>
      <p:sp>
        <p:nvSpPr>
          <p:cNvPr id="14" name="Text Placeholder 13">
            <a:extLst>
              <a:ext uri="{FF2B5EF4-FFF2-40B4-BE49-F238E27FC236}">
                <a16:creationId xmlns:a16="http://schemas.microsoft.com/office/drawing/2014/main" id="{0F7F2403-F0EF-B56A-6C4A-C88D433F70FF}"/>
              </a:ext>
            </a:extLst>
          </p:cNvPr>
          <p:cNvSpPr>
            <a:spLocks noGrp="1"/>
          </p:cNvSpPr>
          <p:nvPr>
            <p:ph type="body" sz="quarter" idx="21"/>
          </p:nvPr>
        </p:nvSpPr>
        <p:spPr>
          <a:xfrm>
            <a:off x="9369631" y="3766715"/>
            <a:ext cx="2315688" cy="1425420"/>
          </a:xfrm>
        </p:spPr>
        <p:txBody>
          <a:bodyPr/>
          <a:lstStyle/>
          <a:p>
            <a:r>
              <a:rPr lang="en-US" dirty="0"/>
              <a:t>We are determined to</a:t>
            </a:r>
          </a:p>
          <a:p>
            <a:r>
              <a:rPr lang="en-US" dirty="0"/>
              <a:t>meet challenges with</a:t>
            </a:r>
          </a:p>
          <a:p>
            <a:r>
              <a:rPr lang="en-US" dirty="0"/>
              <a:t>solutions and enable</a:t>
            </a:r>
          </a:p>
          <a:p>
            <a:r>
              <a:rPr lang="en-US" dirty="0"/>
              <a:t>innovators to think and</a:t>
            </a:r>
          </a:p>
          <a:p>
            <a:r>
              <a:rPr lang="en-US" dirty="0"/>
              <a:t>act beyond expectations.</a:t>
            </a:r>
          </a:p>
        </p:txBody>
      </p:sp>
      <p:pic>
        <p:nvPicPr>
          <p:cNvPr id="22" name="Picture Placeholder 21" descr="A person on a stage with a crowd watching&#10;&#10;Description automatically generated with low confidence">
            <a:extLst>
              <a:ext uri="{FF2B5EF4-FFF2-40B4-BE49-F238E27FC236}">
                <a16:creationId xmlns:a16="http://schemas.microsoft.com/office/drawing/2014/main" id="{A8F4D6D4-4B91-C0D3-7EFB-26DD1511C096}"/>
              </a:ext>
            </a:extLst>
          </p:cNvPr>
          <p:cNvPicPr>
            <a:picLocks noGrp="1" noChangeAspect="1"/>
          </p:cNvPicPr>
          <p:nvPr>
            <p:ph type="pic" idx="8"/>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5773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AA022C6-2486-8AEF-C1B4-8547EEA4C6CC}"/>
              </a:ext>
            </a:extLst>
          </p:cNvPr>
          <p:cNvSpPr>
            <a:spLocks noGrp="1"/>
          </p:cNvSpPr>
          <p:nvPr>
            <p:ph type="title"/>
          </p:nvPr>
        </p:nvSpPr>
        <p:spPr/>
        <p:txBody>
          <a:bodyPr/>
          <a:lstStyle/>
          <a:p>
            <a:r>
              <a:rPr lang="en-US" dirty="0"/>
              <a:t>Our Strategy </a:t>
            </a:r>
          </a:p>
        </p:txBody>
      </p:sp>
      <p:sp>
        <p:nvSpPr>
          <p:cNvPr id="8" name="Text Placeholder 2">
            <a:extLst>
              <a:ext uri="{FF2B5EF4-FFF2-40B4-BE49-F238E27FC236}">
                <a16:creationId xmlns:a16="http://schemas.microsoft.com/office/drawing/2014/main" id="{791615B0-DC4D-A347-99A0-270E434D1451}"/>
              </a:ext>
            </a:extLst>
          </p:cNvPr>
          <p:cNvSpPr>
            <a:spLocks noGrp="1"/>
          </p:cNvSpPr>
          <p:nvPr/>
        </p:nvSpPr>
        <p:spPr>
          <a:xfrm>
            <a:off x="609600" y="1419070"/>
            <a:ext cx="1686097" cy="64344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FDFFFE"/>
                </a:solidFill>
                <a:effectLst/>
                <a:uLnTx/>
                <a:uFillTx/>
                <a:latin typeface="Arial"/>
                <a:ea typeface="+mn-ea"/>
                <a:cs typeface="+mn-cs"/>
                <a:sym typeface="Arial"/>
              </a:rPr>
              <a:t>Positive Change </a:t>
            </a:r>
          </a:p>
        </p:txBody>
      </p:sp>
      <p:sp>
        <p:nvSpPr>
          <p:cNvPr id="9" name="Text Placeholder 3">
            <a:extLst>
              <a:ext uri="{FF2B5EF4-FFF2-40B4-BE49-F238E27FC236}">
                <a16:creationId xmlns:a16="http://schemas.microsoft.com/office/drawing/2014/main" id="{D4518829-CB24-0D41-AF72-9BF4A8124EF4}"/>
              </a:ext>
            </a:extLst>
          </p:cNvPr>
          <p:cNvSpPr>
            <a:spLocks noGrp="1"/>
          </p:cNvSpPr>
          <p:nvPr/>
        </p:nvSpPr>
        <p:spPr>
          <a:xfrm>
            <a:off x="609600" y="2648026"/>
            <a:ext cx="1686097" cy="20274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We create diverse connections to drive positive change </a:t>
            </a:r>
          </a:p>
        </p:txBody>
      </p:sp>
      <p:sp>
        <p:nvSpPr>
          <p:cNvPr id="10" name="Text Placeholder 4">
            <a:extLst>
              <a:ext uri="{FF2B5EF4-FFF2-40B4-BE49-F238E27FC236}">
                <a16:creationId xmlns:a16="http://schemas.microsoft.com/office/drawing/2014/main" id="{C98F85EC-7236-1A4F-89F5-36E945865F74}"/>
              </a:ext>
            </a:extLst>
          </p:cNvPr>
          <p:cNvSpPr>
            <a:spLocks noGrp="1"/>
          </p:cNvSpPr>
          <p:nvPr/>
        </p:nvSpPr>
        <p:spPr>
          <a:xfrm>
            <a:off x="2812079" y="1419070"/>
            <a:ext cx="1686097" cy="64344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FDFFFE"/>
                </a:solidFill>
                <a:effectLst/>
                <a:uLnTx/>
                <a:uFillTx/>
                <a:latin typeface="Arial"/>
                <a:ea typeface="+mn-ea"/>
                <a:cs typeface="+mn-cs"/>
                <a:sym typeface="Arial"/>
              </a:rPr>
              <a:t>Deep Expertise </a:t>
            </a:r>
          </a:p>
        </p:txBody>
      </p:sp>
      <p:sp>
        <p:nvSpPr>
          <p:cNvPr id="11" name="Text Placeholder 5">
            <a:extLst>
              <a:ext uri="{FF2B5EF4-FFF2-40B4-BE49-F238E27FC236}">
                <a16:creationId xmlns:a16="http://schemas.microsoft.com/office/drawing/2014/main" id="{8CB07FFC-3EE3-EE47-BACC-27EBC9BEC78F}"/>
              </a:ext>
            </a:extLst>
          </p:cNvPr>
          <p:cNvSpPr>
            <a:spLocks noGrp="1"/>
          </p:cNvSpPr>
          <p:nvPr/>
        </p:nvSpPr>
        <p:spPr>
          <a:xfrm>
            <a:off x="2812079" y="2648026"/>
            <a:ext cx="1686097" cy="20274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We have wide-ranging expertise and convene the expertise of others </a:t>
            </a:r>
          </a:p>
        </p:txBody>
      </p:sp>
      <p:sp>
        <p:nvSpPr>
          <p:cNvPr id="12" name="Text Placeholder 6">
            <a:extLst>
              <a:ext uri="{FF2B5EF4-FFF2-40B4-BE49-F238E27FC236}">
                <a16:creationId xmlns:a16="http://schemas.microsoft.com/office/drawing/2014/main" id="{8432EC89-7EAA-724C-A9AE-4760BA955CB3}"/>
              </a:ext>
            </a:extLst>
          </p:cNvPr>
          <p:cNvSpPr>
            <a:spLocks noGrp="1"/>
          </p:cNvSpPr>
          <p:nvPr/>
        </p:nvSpPr>
        <p:spPr>
          <a:xfrm>
            <a:off x="4919315" y="1419070"/>
            <a:ext cx="1781340" cy="64344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FDFFFE"/>
                </a:solidFill>
                <a:effectLst/>
                <a:uLnTx/>
                <a:uFillTx/>
                <a:latin typeface="Arial"/>
                <a:ea typeface="+mn-ea"/>
                <a:cs typeface="+mn-cs"/>
                <a:sym typeface="Arial"/>
              </a:rPr>
              <a:t>Powerful Connections</a:t>
            </a:r>
          </a:p>
        </p:txBody>
      </p:sp>
      <p:sp>
        <p:nvSpPr>
          <p:cNvPr id="13" name="Text Placeholder 7">
            <a:extLst>
              <a:ext uri="{FF2B5EF4-FFF2-40B4-BE49-F238E27FC236}">
                <a16:creationId xmlns:a16="http://schemas.microsoft.com/office/drawing/2014/main" id="{42E8D7B1-5685-EB44-B56A-AF9854636412}"/>
              </a:ext>
            </a:extLst>
          </p:cNvPr>
          <p:cNvSpPr>
            <a:spLocks noGrp="1"/>
          </p:cNvSpPr>
          <p:nvPr/>
        </p:nvSpPr>
        <p:spPr>
          <a:xfrm>
            <a:off x="4919315" y="2648026"/>
            <a:ext cx="1686097" cy="20274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We drive powerful connections with business at the heart of what we do </a:t>
            </a:r>
          </a:p>
        </p:txBody>
      </p:sp>
      <p:sp>
        <p:nvSpPr>
          <p:cNvPr id="14" name="Text Placeholder 8">
            <a:extLst>
              <a:ext uri="{FF2B5EF4-FFF2-40B4-BE49-F238E27FC236}">
                <a16:creationId xmlns:a16="http://schemas.microsoft.com/office/drawing/2014/main" id="{6DFEF9CA-D325-B642-8954-680D7819EA8B}"/>
              </a:ext>
            </a:extLst>
          </p:cNvPr>
          <p:cNvSpPr>
            <a:spLocks noGrp="1"/>
          </p:cNvSpPr>
          <p:nvPr/>
        </p:nvSpPr>
        <p:spPr>
          <a:xfrm>
            <a:off x="7250167" y="1419070"/>
            <a:ext cx="1686097" cy="64344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FDFFFE"/>
                </a:solidFill>
                <a:effectLst/>
                <a:uLnTx/>
                <a:uFillTx/>
                <a:latin typeface="Arial"/>
                <a:ea typeface="+mn-ea"/>
                <a:cs typeface="+mn-cs"/>
                <a:sym typeface="Arial"/>
              </a:rPr>
              <a:t>Future Shaping </a:t>
            </a:r>
          </a:p>
        </p:txBody>
      </p:sp>
      <p:sp>
        <p:nvSpPr>
          <p:cNvPr id="15" name="Text Placeholder 9">
            <a:extLst>
              <a:ext uri="{FF2B5EF4-FFF2-40B4-BE49-F238E27FC236}">
                <a16:creationId xmlns:a16="http://schemas.microsoft.com/office/drawing/2014/main" id="{B4BACB05-AE3D-7C4C-ACD6-F7104E8351B4}"/>
              </a:ext>
            </a:extLst>
          </p:cNvPr>
          <p:cNvSpPr>
            <a:spLocks noGrp="1"/>
          </p:cNvSpPr>
          <p:nvPr/>
        </p:nvSpPr>
        <p:spPr>
          <a:xfrm>
            <a:off x="7250167" y="2648026"/>
            <a:ext cx="1686097" cy="20274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We shape the innovation communities of the future </a:t>
            </a:r>
          </a:p>
        </p:txBody>
      </p:sp>
      <p:sp>
        <p:nvSpPr>
          <p:cNvPr id="16" name="Text Placeholder 10">
            <a:extLst>
              <a:ext uri="{FF2B5EF4-FFF2-40B4-BE49-F238E27FC236}">
                <a16:creationId xmlns:a16="http://schemas.microsoft.com/office/drawing/2014/main" id="{866DACAD-E6AA-A346-A503-1EDF756F0739}"/>
              </a:ext>
            </a:extLst>
          </p:cNvPr>
          <p:cNvSpPr>
            <a:spLocks noGrp="1"/>
          </p:cNvSpPr>
          <p:nvPr/>
        </p:nvSpPr>
        <p:spPr>
          <a:xfrm>
            <a:off x="9485776" y="1419070"/>
            <a:ext cx="1686097" cy="64344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FDFFFE"/>
                </a:solidFill>
                <a:effectLst/>
                <a:uLnTx/>
                <a:uFillTx/>
                <a:latin typeface="Arial"/>
                <a:ea typeface="+mn-ea"/>
                <a:cs typeface="+mn-cs"/>
                <a:sym typeface="Arial"/>
              </a:rPr>
              <a:t>Our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FDFFFE"/>
                </a:solidFill>
                <a:effectLst/>
                <a:uLnTx/>
                <a:uFillTx/>
                <a:latin typeface="Arial"/>
                <a:ea typeface="+mn-ea"/>
                <a:cs typeface="+mn-cs"/>
                <a:sym typeface="Arial"/>
              </a:rPr>
              <a:t>People </a:t>
            </a:r>
          </a:p>
        </p:txBody>
      </p:sp>
      <p:sp>
        <p:nvSpPr>
          <p:cNvPr id="17" name="Text Placeholder 11">
            <a:extLst>
              <a:ext uri="{FF2B5EF4-FFF2-40B4-BE49-F238E27FC236}">
                <a16:creationId xmlns:a16="http://schemas.microsoft.com/office/drawing/2014/main" id="{A0EA5296-47B5-B443-AE0D-10C2AF28A110}"/>
              </a:ext>
            </a:extLst>
          </p:cNvPr>
          <p:cNvSpPr>
            <a:spLocks noGrp="1"/>
          </p:cNvSpPr>
          <p:nvPr/>
        </p:nvSpPr>
        <p:spPr>
          <a:xfrm>
            <a:off x="9485776" y="2648026"/>
            <a:ext cx="1868344" cy="20274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200" cap="none" spc="0" normalizeH="0" baseline="0" noProof="0" dirty="0">
                <a:ln>
                  <a:noFill/>
                </a:ln>
                <a:solidFill>
                  <a:srgbClr val="FDFFFE"/>
                </a:solidFill>
                <a:effectLst/>
                <a:uLnTx/>
                <a:uFillTx/>
                <a:latin typeface="Arial"/>
                <a:ea typeface="+mn-ea"/>
                <a:cs typeface="+mn-cs"/>
                <a:sym typeface="Arial"/>
              </a:rPr>
              <a:t>We provide an exceptional place of work for our exceptional people </a:t>
            </a:r>
          </a:p>
        </p:txBody>
      </p:sp>
    </p:spTree>
    <p:extLst>
      <p:ext uri="{BB962C8B-B14F-4D97-AF65-F5344CB8AC3E}">
        <p14:creationId xmlns:p14="http://schemas.microsoft.com/office/powerpoint/2010/main" val="4134801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xtSlides_WithImage">
  <a:themeElements>
    <a:clrScheme name="UKRI Innovate UK 1">
      <a:dk1>
        <a:srgbClr val="590061"/>
      </a:dk1>
      <a:lt1>
        <a:srgbClr val="FE5A5A"/>
      </a:lt1>
      <a:dk2>
        <a:srgbClr val="000000"/>
      </a:dk2>
      <a:lt2>
        <a:srgbClr val="FDFFFE"/>
      </a:lt2>
      <a:accent1>
        <a:srgbClr val="B1B2B0"/>
      </a:accent1>
      <a:accent2>
        <a:srgbClr val="FD5B59"/>
      </a:accent2>
      <a:accent3>
        <a:srgbClr val="FF81FF"/>
      </a:accent3>
      <a:accent4>
        <a:srgbClr val="BE29B9"/>
      </a:accent4>
      <a:accent5>
        <a:srgbClr val="89189B"/>
      </a:accent5>
      <a:accent6>
        <a:srgbClr val="5A0062"/>
      </a:accent6>
      <a:hlink>
        <a:srgbClr val="FE5A59"/>
      </a:hlink>
      <a:folHlink>
        <a:srgbClr val="5A01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SlideDeck" id="{868A058F-2BC6-D54C-A23B-AAC3EF9655A4}" vid="{B6FD69D1-355E-BE47-9BAB-9CD0DBE5D5A5}"/>
    </a:ext>
  </a:extLst>
</a:theme>
</file>

<file path=ppt/theme/theme3.xml><?xml version="1.0" encoding="utf-8"?>
<a:theme xmlns:a="http://schemas.openxmlformats.org/drawingml/2006/main" name="ColumnsWithText_PictureOrIcon">
  <a:themeElements>
    <a:clrScheme name="UKRI Innovate UK 1">
      <a:dk1>
        <a:srgbClr val="590061"/>
      </a:dk1>
      <a:lt1>
        <a:srgbClr val="FE5A5A"/>
      </a:lt1>
      <a:dk2>
        <a:srgbClr val="000000"/>
      </a:dk2>
      <a:lt2>
        <a:srgbClr val="FDFFFE"/>
      </a:lt2>
      <a:accent1>
        <a:srgbClr val="B1B2B0"/>
      </a:accent1>
      <a:accent2>
        <a:srgbClr val="FD5B59"/>
      </a:accent2>
      <a:accent3>
        <a:srgbClr val="FF81FF"/>
      </a:accent3>
      <a:accent4>
        <a:srgbClr val="BE29B9"/>
      </a:accent4>
      <a:accent5>
        <a:srgbClr val="89189B"/>
      </a:accent5>
      <a:accent6>
        <a:srgbClr val="5A0062"/>
      </a:accent6>
      <a:hlink>
        <a:srgbClr val="FE5A59"/>
      </a:hlink>
      <a:folHlink>
        <a:srgbClr val="5A01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SlideDeck" id="{868A058F-2BC6-D54C-A23B-AAC3EF9655A4}" vid="{93B1E0F5-0A7F-E444-9FEE-F0C108FE25A4}"/>
    </a:ext>
  </a:extLst>
</a:theme>
</file>

<file path=ppt/theme/theme4.xml><?xml version="1.0" encoding="utf-8"?>
<a:theme xmlns:a="http://schemas.openxmlformats.org/drawingml/2006/main" name="TextSlides_Colour">
  <a:themeElements>
    <a:clrScheme name="UKRI Innovate UK 1">
      <a:dk1>
        <a:srgbClr val="590061"/>
      </a:dk1>
      <a:lt1>
        <a:srgbClr val="FE5A5A"/>
      </a:lt1>
      <a:dk2>
        <a:srgbClr val="000000"/>
      </a:dk2>
      <a:lt2>
        <a:srgbClr val="FDFFFE"/>
      </a:lt2>
      <a:accent1>
        <a:srgbClr val="B1B2B0"/>
      </a:accent1>
      <a:accent2>
        <a:srgbClr val="FD5B59"/>
      </a:accent2>
      <a:accent3>
        <a:srgbClr val="FF81FF"/>
      </a:accent3>
      <a:accent4>
        <a:srgbClr val="BE29B9"/>
      </a:accent4>
      <a:accent5>
        <a:srgbClr val="89189B"/>
      </a:accent5>
      <a:accent6>
        <a:srgbClr val="5A0062"/>
      </a:accent6>
      <a:hlink>
        <a:srgbClr val="FE5A59"/>
      </a:hlink>
      <a:folHlink>
        <a:srgbClr val="5A01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SlideDeck" id="{868A058F-2BC6-D54C-A23B-AAC3EF9655A4}" vid="{BFE84D68-C210-4945-B0EE-12130355416A}"/>
    </a:ext>
  </a:extLst>
</a:theme>
</file>

<file path=ppt/theme/theme5.xml><?xml version="1.0" encoding="utf-8"?>
<a:theme xmlns:a="http://schemas.openxmlformats.org/drawingml/2006/main" name="TextSlides_White">
  <a:themeElements>
    <a:clrScheme name="UKRI Innovate UK 1">
      <a:dk1>
        <a:srgbClr val="590061"/>
      </a:dk1>
      <a:lt1>
        <a:srgbClr val="FE5A5A"/>
      </a:lt1>
      <a:dk2>
        <a:srgbClr val="000000"/>
      </a:dk2>
      <a:lt2>
        <a:srgbClr val="FDFFFE"/>
      </a:lt2>
      <a:accent1>
        <a:srgbClr val="B1B2B0"/>
      </a:accent1>
      <a:accent2>
        <a:srgbClr val="FD5B59"/>
      </a:accent2>
      <a:accent3>
        <a:srgbClr val="FF81FF"/>
      </a:accent3>
      <a:accent4>
        <a:srgbClr val="BE29B9"/>
      </a:accent4>
      <a:accent5>
        <a:srgbClr val="89189B"/>
      </a:accent5>
      <a:accent6>
        <a:srgbClr val="5A0062"/>
      </a:accent6>
      <a:hlink>
        <a:srgbClr val="FE5A59"/>
      </a:hlink>
      <a:folHlink>
        <a:srgbClr val="5A01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SlideDeck" id="{868A058F-2BC6-D54C-A23B-AAC3EF9655A4}" vid="{F7ABBA27-4AEE-F94A-B2B0-5C46A98FFC63}"/>
    </a:ext>
  </a:extLst>
</a:theme>
</file>

<file path=ppt/theme/theme6.xml><?xml version="1.0" encoding="utf-8"?>
<a:theme xmlns:a="http://schemas.openxmlformats.org/drawingml/2006/main" name="Title Slides - People Option">
  <a:themeElements>
    <a:clrScheme name="UKRI Innovate UK 1">
      <a:dk1>
        <a:srgbClr val="590061"/>
      </a:dk1>
      <a:lt1>
        <a:srgbClr val="FE5A5A"/>
      </a:lt1>
      <a:dk2>
        <a:srgbClr val="000000"/>
      </a:dk2>
      <a:lt2>
        <a:srgbClr val="FDFFFE"/>
      </a:lt2>
      <a:accent1>
        <a:srgbClr val="B1B2B0"/>
      </a:accent1>
      <a:accent2>
        <a:srgbClr val="FD5B59"/>
      </a:accent2>
      <a:accent3>
        <a:srgbClr val="FF81FF"/>
      </a:accent3>
      <a:accent4>
        <a:srgbClr val="BE29B9"/>
      </a:accent4>
      <a:accent5>
        <a:srgbClr val="89189B"/>
      </a:accent5>
      <a:accent6>
        <a:srgbClr val="5A0062"/>
      </a:accent6>
      <a:hlink>
        <a:srgbClr val="FE5A59"/>
      </a:hlink>
      <a:folHlink>
        <a:srgbClr val="5A01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SlideDeck" id="{868A058F-2BC6-D54C-A23B-AAC3EF9655A4}" vid="{5B30F4DA-D36A-F948-B961-6D4B7EE8BFE4}"/>
    </a:ext>
  </a:extLst>
</a:theme>
</file>

<file path=ppt/theme/theme7.xml><?xml version="1.0" encoding="utf-8"?>
<a:theme xmlns:a="http://schemas.openxmlformats.org/drawingml/2006/main" name="Logo Lower-Left | with Side Ba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extSlides_White">
  <a:themeElements>
    <a:clrScheme name="UKRI Innovate UK 1">
      <a:dk1>
        <a:srgbClr val="590061"/>
      </a:dk1>
      <a:lt1>
        <a:srgbClr val="FE5A5A"/>
      </a:lt1>
      <a:dk2>
        <a:srgbClr val="000000"/>
      </a:dk2>
      <a:lt2>
        <a:srgbClr val="FDFFFE"/>
      </a:lt2>
      <a:accent1>
        <a:srgbClr val="B1B2B0"/>
      </a:accent1>
      <a:accent2>
        <a:srgbClr val="FD5B59"/>
      </a:accent2>
      <a:accent3>
        <a:srgbClr val="FF81FF"/>
      </a:accent3>
      <a:accent4>
        <a:srgbClr val="BE29B9"/>
      </a:accent4>
      <a:accent5>
        <a:srgbClr val="89189B"/>
      </a:accent5>
      <a:accent6>
        <a:srgbClr val="5A0062"/>
      </a:accent6>
      <a:hlink>
        <a:srgbClr val="FE5A59"/>
      </a:hlink>
      <a:folHlink>
        <a:srgbClr val="5A01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SlideDeck" id="{868A058F-2BC6-D54C-A23B-AAC3EF9655A4}" vid="{F7ABBA27-4AEE-F94A-B2B0-5C46A98FFC63}"/>
    </a:ext>
  </a:extLst>
</a:theme>
</file>

<file path=ppt/theme/theme9.xml><?xml version="1.0" encoding="utf-8"?>
<a:theme xmlns:a="http://schemas.openxmlformats.org/drawingml/2006/main" name="5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e2c37c7-7240-429e-be52-77cffcad02cd}" enabled="0" method="" siteId="{3e2c37c7-7240-429e-be52-77cffcad02cd}" removed="1"/>
</clbl:labelList>
</file>

<file path=docProps/app.xml><?xml version="1.0" encoding="utf-8"?>
<Properties xmlns="http://schemas.openxmlformats.org/officeDocument/2006/extended-properties" xmlns:vt="http://schemas.openxmlformats.org/officeDocument/2006/docPropsVTypes">
  <TotalTime>652</TotalTime>
  <Words>2191</Words>
  <Application>Microsoft Macintosh PowerPoint</Application>
  <PresentationFormat>Widescreen</PresentationFormat>
  <Paragraphs>237</Paragraphs>
  <Slides>29</Slides>
  <Notes>4</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29</vt:i4>
      </vt:variant>
    </vt:vector>
  </HeadingPairs>
  <TitlesOfParts>
    <vt:vector size="43" baseType="lpstr">
      <vt:lpstr>Aptos</vt:lpstr>
      <vt:lpstr>Aptos Display</vt:lpstr>
      <vt:lpstr>Arial</vt:lpstr>
      <vt:lpstr>Calibri</vt:lpstr>
      <vt:lpstr>Wingdings</vt:lpstr>
      <vt:lpstr>Office Theme</vt:lpstr>
      <vt:lpstr>TextSlides_WithImage</vt:lpstr>
      <vt:lpstr>ColumnsWithText_PictureOrIcon</vt:lpstr>
      <vt:lpstr>TextSlides_Colour</vt:lpstr>
      <vt:lpstr>TextSlides_White</vt:lpstr>
      <vt:lpstr>Title Slides - People Option</vt:lpstr>
      <vt:lpstr>Logo Lower-Left | with Side Bar</vt:lpstr>
      <vt:lpstr>1_TextSlides_White</vt:lpstr>
      <vt:lpstr>5_Font and logo master</vt:lpstr>
      <vt:lpstr>Standards for Innovation Webinar</vt:lpstr>
      <vt:lpstr>Housekeeping</vt:lpstr>
      <vt:lpstr>Regulations &amp; Standards Driving thriving Innovation for the UK </vt:lpstr>
      <vt:lpstr>About Us </vt:lpstr>
      <vt:lpstr>Our Purpose &amp; Vision   </vt:lpstr>
      <vt:lpstr>Innovate UK Family</vt:lpstr>
      <vt:lpstr>Innovate UK Family</vt:lpstr>
      <vt:lpstr>Our Values </vt:lpstr>
      <vt:lpstr>Our Strategy </vt:lpstr>
      <vt:lpstr>Our Network  </vt:lpstr>
      <vt:lpstr>IUK Business Connect Outputs </vt:lpstr>
      <vt:lpstr>We connect</vt:lpstr>
      <vt:lpstr>Regulations and Standards for Innovation</vt:lpstr>
      <vt:lpstr>PowerPoint Presentation</vt:lpstr>
      <vt:lpstr>Why do Government Levers matter for Innovation?</vt:lpstr>
      <vt:lpstr>Why Standards are Important to Innovation</vt:lpstr>
      <vt:lpstr>Innovate UK - Driving Ambitious Innovation for the Nation</vt:lpstr>
      <vt:lpstr>UK Regulatory Science &amp; Innovation Networks Programme</vt:lpstr>
      <vt:lpstr>Global Regulation Index</vt:lpstr>
      <vt:lpstr>Other activities</vt:lpstr>
      <vt:lpstr>PowerPoint Presentation</vt:lpstr>
      <vt:lpstr>PowerPoint Presentation</vt:lpstr>
      <vt:lpstr>PowerPoint Presentation</vt:lpstr>
      <vt:lpstr>PowerPoint Presentation</vt:lpstr>
      <vt:lpstr>Ambitions</vt:lpstr>
      <vt:lpstr>Standards Challenge Fund</vt:lpstr>
      <vt:lpstr>Other Ambitions</vt:lpstr>
      <vt:lpstr>Connecting</vt:lpstr>
      <vt:lpstr>Find out more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Carlton</dc:creator>
  <cp:lastModifiedBy>Shelley Martin</cp:lastModifiedBy>
  <cp:revision>6</cp:revision>
  <dcterms:created xsi:type="dcterms:W3CDTF">2025-09-11T09:14:51Z</dcterms:created>
  <dcterms:modified xsi:type="dcterms:W3CDTF">2025-09-17T09:09:27Z</dcterms:modified>
</cp:coreProperties>
</file>